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4"/>
  </p:notesMasterIdLst>
  <p:sldIdLst>
    <p:sldId id="256" r:id="rId2"/>
    <p:sldId id="257" r:id="rId3"/>
  </p:sldIdLst>
  <p:sldSz cx="7772400" cy="10058400"/>
  <p:notesSz cx="6858000" cy="9144000"/>
  <p:embeddedFontLst>
    <p:embeddedFont>
      <p:font typeface="Poppins" pitchFamily="2" charset="77"/>
      <p:regular r:id="rId5"/>
      <p:bold r:id="rId6"/>
      <p:italic r:id="rId7"/>
      <p:boldItalic r:id="rId8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92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FCB"/>
    <a:srgbClr val="52A2CB"/>
    <a:srgbClr val="588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55" autoAdjust="0"/>
    <p:restoredTop sz="94694"/>
  </p:normalViewPr>
  <p:slideViewPr>
    <p:cSldViewPr snapToGrid="0" showGuides="1">
      <p:cViewPr>
        <p:scale>
          <a:sx n="165" d="100"/>
          <a:sy n="165" d="100"/>
        </p:scale>
        <p:origin x="1384" y="464"/>
      </p:cViewPr>
      <p:guideLst>
        <p:guide orient="horz" pos="3192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4.fntdata"/><Relationship Id="rId3" Type="http://schemas.openxmlformats.org/officeDocument/2006/relationships/slide" Target="slides/slide2.xml"/><Relationship Id="rId7" Type="http://schemas.openxmlformats.org/officeDocument/2006/relationships/font" Target="fonts/font3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2.fntdata"/><Relationship Id="rId11" Type="http://schemas.openxmlformats.org/officeDocument/2006/relationships/theme" Target="theme/theme1.xml"/><Relationship Id="rId5" Type="http://schemas.openxmlformats.org/officeDocument/2006/relationships/font" Target="fonts/font1.fntdata"/><Relationship Id="rId10" Type="http://schemas.openxmlformats.org/officeDocument/2006/relationships/viewProps" Target="viewProps.xml"/><Relationship Id="rId4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381BD3-A3CF-47D0-9495-6304B646F537}" type="datetimeFigureOut">
              <a:rPr lang="en-US" smtClean="0"/>
              <a:t>11/2/25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E36906-2A09-4593-8711-58B47E8324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6076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1pPr>
    <a:lvl2pPr marL="486278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2pPr>
    <a:lvl3pPr marL="972556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3pPr>
    <a:lvl4pPr marL="1458834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4pPr>
    <a:lvl5pPr marL="1945112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5pPr>
    <a:lvl6pPr marL="2431390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6pPr>
    <a:lvl7pPr marL="2917668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7pPr>
    <a:lvl8pPr marL="3403945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8pPr>
    <a:lvl9pPr marL="3890223" algn="l" defTabSz="972556" rtl="0" eaLnBrk="1" latinLnBrk="0" hangingPunct="1">
      <a:defRPr sz="127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E36906-2A09-4593-8711-58B47E83244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09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anchor="b"/>
          <a:lstStyle>
            <a:lvl1pPr algn="ctr"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1804-93C3-4780-8932-1C4377539C82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6FD-8FBC-4DD7-9118-49CB316F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38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1804-93C3-4780-8932-1C4377539C82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6FD-8FBC-4DD7-9118-49CB316F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778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1804-93C3-4780-8932-1C4377539C82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6FD-8FBC-4DD7-9118-49CB316F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266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1804-93C3-4780-8932-1C4377539C82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6FD-8FBC-4DD7-9118-49CB316F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0298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anchor="b"/>
          <a:lstStyle>
            <a:lvl1pPr>
              <a:defRPr sz="51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1804-93C3-4780-8932-1C4377539C82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6FD-8FBC-4DD7-9118-49CB316F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92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1804-93C3-4780-8932-1C4377539C82}" type="datetimeFigureOut">
              <a:rPr lang="en-US" smtClean="0"/>
              <a:t>11/2/25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6FD-8FBC-4DD7-9118-49CB316F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769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1804-93C3-4780-8932-1C4377539C82}" type="datetimeFigureOut">
              <a:rPr lang="en-US" smtClean="0"/>
              <a:t>11/2/25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6FD-8FBC-4DD7-9118-49CB316F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87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1804-93C3-4780-8932-1C4377539C82}" type="datetimeFigureOut">
              <a:rPr lang="en-US" smtClean="0"/>
              <a:t>11/2/25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6FD-8FBC-4DD7-9118-49CB316F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1582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1804-93C3-4780-8932-1C4377539C82}" type="datetimeFigureOut">
              <a:rPr lang="en-US" smtClean="0"/>
              <a:t>11/2/25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6FD-8FBC-4DD7-9118-49CB316F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307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1804-93C3-4780-8932-1C4377539C82}" type="datetimeFigureOut">
              <a:rPr lang="en-US" smtClean="0"/>
              <a:t>11/2/25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6FD-8FBC-4DD7-9118-49CB316F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902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anchor="b"/>
          <a:lstStyle>
            <a:lvl1pPr>
              <a:defRPr sz="272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B91804-93C3-4780-8932-1C4377539C82}" type="datetimeFigureOut">
              <a:rPr lang="en-US" smtClean="0"/>
              <a:t>11/2/25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10A6FD-8FBC-4DD7-9118-49CB316F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6417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B91804-93C3-4780-8932-1C4377539C82}" type="datetimeFigureOut">
              <a:rPr lang="en-US" smtClean="0"/>
              <a:t>11/2/25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10A6FD-8FBC-4DD7-9118-49CB316FCC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6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hyperlink" Target="https://www.srjohannes.com/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5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12" Type="http://schemas.openxmlformats.org/officeDocument/2006/relationships/image" Target="../media/image15.png"/><Relationship Id="rId2" Type="http://schemas.openxmlformats.org/officeDocument/2006/relationships/image" Target="../media/image16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11" Type="http://schemas.openxmlformats.org/officeDocument/2006/relationships/hyperlink" Target="mailto:shelli@srjohannes.com" TargetMode="External"/><Relationship Id="rId5" Type="http://schemas.openxmlformats.org/officeDocument/2006/relationships/image" Target="../media/image19.png"/><Relationship Id="rId15" Type="http://schemas.openxmlformats.org/officeDocument/2006/relationships/hyperlink" Target="https://www.srjohannes.com/" TargetMode="External"/><Relationship Id="rId10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AF57C31-26C4-D290-8981-3965AD43FA84}"/>
              </a:ext>
            </a:extLst>
          </p:cNvPr>
          <p:cNvSpPr txBox="1"/>
          <p:nvPr/>
        </p:nvSpPr>
        <p:spPr>
          <a:xfrm>
            <a:off x="76200" y="169545"/>
            <a:ext cx="7772400" cy="487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Shelli R. Johannes – Author Visits &amp; Workshops</a:t>
            </a:r>
            <a:r>
              <a:rPr lang="en-US" sz="20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endParaRPr lang="en-US" sz="110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6F27A6-C376-2665-1116-C01E1D5900E2}"/>
              </a:ext>
            </a:extLst>
          </p:cNvPr>
          <p:cNvSpPr txBox="1"/>
          <p:nvPr/>
        </p:nvSpPr>
        <p:spPr>
          <a:xfrm>
            <a:off x="371339" y="704307"/>
            <a:ext cx="2052320" cy="487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About me</a:t>
            </a:r>
            <a:endParaRPr lang="en-US" sz="1100" b="1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4A1813-92D7-C416-65F0-6BEB415E01FB}"/>
              </a:ext>
            </a:extLst>
          </p:cNvPr>
          <p:cNvSpPr txBox="1"/>
          <p:nvPr/>
        </p:nvSpPr>
        <p:spPr>
          <a:xfrm>
            <a:off x="386442" y="1153861"/>
            <a:ext cx="7246258" cy="13870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50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I am the author of 25+ books for children and teens. This includes </a:t>
            </a:r>
            <a:r>
              <a:rPr lang="en-US" sz="1050" kern="0" dirty="0"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the </a:t>
            </a:r>
            <a:r>
              <a:rPr lang="en-US" sz="1050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Cece Loves Science series, Penny (An Engineering Tale of the Fourth Pig), and the Farm Friends series. My STEM books were a B&amp;N National selection, an Amazon Best Book of the Month, the NSTA Picture Book of the Year, and received starred reviews from </a:t>
            </a:r>
            <a:r>
              <a:rPr lang="en-US" sz="1050" i="1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SLJ. </a:t>
            </a:r>
            <a:r>
              <a:rPr lang="en-US" sz="1050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 I am also the author of the Theo Thesaurus series, Shine Like a Unicorn, and Florence Nightingale (in Chelsea Clinton's "She Persisted" series.) For teens, I have five novels, including the Nature of Grace series (Untraceable, Uncontrollable, Unstoppable), ReWired, &amp; On the Bright Side (MG), which have been praised by Publishers Weekly, Kirkus Reviews, and Suspense Magazine. </a:t>
            </a:r>
            <a:endParaRPr lang="en-US" sz="120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09A025B-A6DE-07E4-C013-0FCD5BCF3ACB}"/>
              </a:ext>
            </a:extLst>
          </p:cNvPr>
          <p:cNvSpPr txBox="1"/>
          <p:nvPr/>
        </p:nvSpPr>
        <p:spPr>
          <a:xfrm>
            <a:off x="89535" y="2671356"/>
            <a:ext cx="6303645" cy="409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📚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r>
              <a:rPr lang="en-US" sz="1200" b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Programs for Students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(All Grades, PreK - 12)</a:t>
            </a:r>
            <a:endParaRPr lang="en-US" sz="110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EEBB1DB-39CC-FD2E-4FAE-B2E3A7EC42D4}"/>
              </a:ext>
            </a:extLst>
          </p:cNvPr>
          <p:cNvSpPr txBox="1"/>
          <p:nvPr/>
        </p:nvSpPr>
        <p:spPr>
          <a:xfrm>
            <a:off x="391790" y="3077171"/>
            <a:ext cx="573214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Loves Science &amp; Reading</a:t>
            </a:r>
            <a:r>
              <a:rPr lang="en-US" sz="1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r>
              <a:rPr lang="en-US" sz="1100" i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Italics"/>
                <a:cs typeface="Poppins" panose="00000500000000000000" pitchFamily="2" charset="0"/>
              </a:rPr>
              <a:t>(K–3 | 30 minutes)</a:t>
            </a:r>
            <a:r>
              <a:rPr lang="en-US" sz="1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 </a:t>
            </a:r>
            <a:endParaRPr lang="en-US" sz="11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1BEA6A8-AB2A-84C6-EDE0-4F5375BC705C}"/>
              </a:ext>
            </a:extLst>
          </p:cNvPr>
          <p:cNvSpPr txBox="1"/>
          <p:nvPr/>
        </p:nvSpPr>
        <p:spPr>
          <a:xfrm>
            <a:off x="391790" y="3313757"/>
            <a:ext cx="4770121" cy="525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Interactive read-aloud from any </a:t>
            </a:r>
            <a:r>
              <a:rPr lang="en-US" sz="1050" i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Italics"/>
                <a:cs typeface="Poppins" panose="00000500000000000000" pitchFamily="2" charset="0"/>
              </a:rPr>
              <a:t>Loves Science</a:t>
            </a: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book, followed by a fun discussion on what students learned.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501706-72DD-BCB8-7EF3-2CCC1DD79117}"/>
              </a:ext>
            </a:extLst>
          </p:cNvPr>
          <p:cNvSpPr txBox="1"/>
          <p:nvPr/>
        </p:nvSpPr>
        <p:spPr>
          <a:xfrm>
            <a:off x="389884" y="3814646"/>
            <a:ext cx="459581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Loves Science, Reading &amp; Writing</a:t>
            </a:r>
            <a:r>
              <a:rPr lang="en-US" sz="1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r>
              <a:rPr lang="en-US" sz="1100" i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Italics"/>
                <a:cs typeface="Poppins" panose="00000500000000000000" pitchFamily="2" charset="0"/>
              </a:rPr>
              <a:t>(K–3 | 45 minutes)</a:t>
            </a:r>
            <a:endParaRPr lang="en-US" sz="11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858C45-B21E-F99A-49B5-C14842389F6A}"/>
              </a:ext>
            </a:extLst>
          </p:cNvPr>
          <p:cNvSpPr txBox="1"/>
          <p:nvPr/>
        </p:nvSpPr>
        <p:spPr>
          <a:xfrm>
            <a:off x="392742" y="4051232"/>
            <a:ext cx="5031105" cy="5259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Read-aloud of </a:t>
            </a:r>
            <a:r>
              <a:rPr lang="en-US" sz="1050" i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Italics"/>
                <a:cs typeface="Poppins" panose="00000500000000000000" pitchFamily="2" charset="0"/>
              </a:rPr>
              <a:t>Cece Loves Science</a:t>
            </a: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plus a discussion on the three essential elements every book needs.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DE667E2B-98C4-55B4-122D-3EFA025DADE9}"/>
              </a:ext>
            </a:extLst>
          </p:cNvPr>
          <p:cNvSpPr txBox="1"/>
          <p:nvPr/>
        </p:nvSpPr>
        <p:spPr>
          <a:xfrm>
            <a:off x="399571" y="4552121"/>
            <a:ext cx="711517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Theo </a:t>
            </a:r>
            <a:r>
              <a:rPr lang="en-US" sz="1100" b="1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TheSaurus</a:t>
            </a:r>
            <a:r>
              <a:rPr lang="en-US" sz="11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 – Fall in Love with Words</a:t>
            </a:r>
            <a:r>
              <a:rPr lang="en-US" sz="1100" b="1" dirty="0">
                <a:solidFill>
                  <a:srgbClr val="000000"/>
                </a:solidFill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 </a:t>
            </a:r>
            <a:r>
              <a:rPr lang="en-US" sz="1100" i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Italics"/>
                <a:cs typeface="Poppins" panose="00000500000000000000" pitchFamily="2" charset="0"/>
              </a:rPr>
              <a:t>(K–3 | 45 minutes)</a:t>
            </a:r>
            <a:endParaRPr lang="en-US" sz="16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552205BD-450F-237A-62CC-71E4B44AB8B3}"/>
              </a:ext>
            </a:extLst>
          </p:cNvPr>
          <p:cNvSpPr txBox="1"/>
          <p:nvPr/>
        </p:nvSpPr>
        <p:spPr>
          <a:xfrm>
            <a:off x="399894" y="4788707"/>
            <a:ext cx="5001578" cy="546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A lively reading of </a:t>
            </a:r>
            <a:r>
              <a:rPr lang="en-US" sz="1050" i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Italics"/>
                <a:cs typeface="Poppins" panose="00000500000000000000" pitchFamily="2" charset="0"/>
              </a:rPr>
              <a:t>Theo </a:t>
            </a:r>
            <a:r>
              <a:rPr lang="en-US" sz="1050" i="1" kern="100" dirty="0" err="1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Italics"/>
                <a:cs typeface="Poppins" panose="00000500000000000000" pitchFamily="2" charset="0"/>
              </a:rPr>
              <a:t>TheSaurus</a:t>
            </a: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with a playful discussion on how to fall in love with reading and writing.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7E7A4DB-1CCD-F98B-A774-03AC8C7D3F69}"/>
              </a:ext>
            </a:extLst>
          </p:cNvPr>
          <p:cNvSpPr txBox="1"/>
          <p:nvPr/>
        </p:nvSpPr>
        <p:spPr>
          <a:xfrm>
            <a:off x="395994" y="5310243"/>
            <a:ext cx="50015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Shine Like a Unicorn</a:t>
            </a:r>
            <a:r>
              <a:rPr lang="en-US" sz="1100" b="1" dirty="0">
                <a:solidFill>
                  <a:srgbClr val="000000"/>
                </a:solidFill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- Stand out in a Crowd (</a:t>
            </a:r>
            <a:r>
              <a:rPr lang="en-US" sz="1100" i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Pre k-2 </a:t>
            </a:r>
            <a:r>
              <a:rPr lang="en-US" sz="1100" i="1" dirty="0">
                <a:solidFill>
                  <a:srgbClr val="000000"/>
                </a:solidFill>
                <a:latin typeface="Poppins" panose="00000500000000000000" pitchFamily="2" charset="0"/>
                <a:ea typeface="Canva Sans Italics"/>
                <a:cs typeface="Poppins" panose="00000500000000000000" pitchFamily="2" charset="0"/>
              </a:rPr>
              <a:t>| </a:t>
            </a:r>
            <a:r>
              <a:rPr lang="en-US" sz="1100" i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45 minutes)</a:t>
            </a:r>
            <a:endParaRPr lang="en-US" sz="1100" i="1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3370D1-2923-8B9D-6AED-3BFA6FDCD372}"/>
              </a:ext>
            </a:extLst>
          </p:cNvPr>
          <p:cNvSpPr txBox="1"/>
          <p:nvPr/>
        </p:nvSpPr>
        <p:spPr>
          <a:xfrm>
            <a:off x="393875" y="5546829"/>
            <a:ext cx="4862813" cy="546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Perfect for anti-bullying week! Reading + discussion about standing out, embracing differences, and being yourself.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1C24D8-2501-85AF-31D6-C74A6260F21D}"/>
              </a:ext>
            </a:extLst>
          </p:cNvPr>
          <p:cNvSpPr txBox="1"/>
          <p:nvPr/>
        </p:nvSpPr>
        <p:spPr>
          <a:xfrm>
            <a:off x="394191" y="6068365"/>
            <a:ext cx="5001578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Penny – Writing Humor and Simple Machines </a:t>
            </a:r>
            <a:r>
              <a:rPr lang="en-US" sz="1100" dirty="0">
                <a:solidFill>
                  <a:srgbClr val="000000"/>
                </a:solidFill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(</a:t>
            </a:r>
            <a:r>
              <a:rPr lang="en-US" sz="1100" i="1" dirty="0">
                <a:solidFill>
                  <a:srgbClr val="000000"/>
                </a:solidFill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2-5 </a:t>
            </a:r>
            <a:r>
              <a:rPr lang="en-US" sz="1100" i="1" dirty="0">
                <a:solidFill>
                  <a:srgbClr val="000000"/>
                </a:solidFill>
                <a:latin typeface="Poppins" panose="00000500000000000000" pitchFamily="2" charset="0"/>
                <a:ea typeface="Canva Sans Italics"/>
                <a:cs typeface="Poppins" panose="00000500000000000000" pitchFamily="2" charset="0"/>
              </a:rPr>
              <a:t>| </a:t>
            </a:r>
            <a:r>
              <a:rPr lang="en-US" sz="1100" i="1" dirty="0">
                <a:solidFill>
                  <a:srgbClr val="000000"/>
                </a:solidFill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45 minutes)</a:t>
            </a:r>
            <a:endParaRPr lang="en-US" sz="11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E916ECD-A0AE-4F9C-500C-A6D4559F7568}"/>
              </a:ext>
            </a:extLst>
          </p:cNvPr>
          <p:cNvSpPr txBox="1"/>
          <p:nvPr/>
        </p:nvSpPr>
        <p:spPr>
          <a:xfrm>
            <a:off x="399723" y="6304951"/>
            <a:ext cx="565754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Explores engineering and simple machines while teaching students how to write with humor, puns, and creativity. </a:t>
            </a:r>
            <a:endParaRPr lang="en-US" sz="105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44DCDBC-758B-34DE-A716-2B596FC26367}"/>
              </a:ext>
            </a:extLst>
          </p:cNvPr>
          <p:cNvSpPr txBox="1"/>
          <p:nvPr/>
        </p:nvSpPr>
        <p:spPr>
          <a:xfrm>
            <a:off x="394175" y="6710814"/>
            <a:ext cx="505587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Keeping It Real with Research (Florence Nightingale)</a:t>
            </a:r>
            <a:r>
              <a:rPr lang="en-US" sz="1100" b="1" dirty="0">
                <a:solidFill>
                  <a:srgbClr val="000000"/>
                </a:solidFill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 </a:t>
            </a:r>
            <a:r>
              <a:rPr lang="en-US" sz="1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(Grades 4-8)</a:t>
            </a:r>
            <a:endParaRPr lang="en-US" sz="11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12C86C8-C72E-C9CD-8879-93C63AB9A373}"/>
              </a:ext>
            </a:extLst>
          </p:cNvPr>
          <p:cNvSpPr txBox="1"/>
          <p:nvPr/>
        </p:nvSpPr>
        <p:spPr>
          <a:xfrm>
            <a:off x="392269" y="6947400"/>
            <a:ext cx="6492240" cy="546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Hands-on writing program exploring how to research for fiction and nonfiction. Uses </a:t>
            </a:r>
            <a:r>
              <a:rPr lang="en-US" sz="1050" i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Italics"/>
                <a:cs typeface="Poppins" panose="00000500000000000000" pitchFamily="2" charset="0"/>
              </a:rPr>
              <a:t>Florence Nightingale</a:t>
            </a: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as an example.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DFCDEC6-2030-07F7-D63B-3F0F0C19B1A7}"/>
              </a:ext>
            </a:extLst>
          </p:cNvPr>
          <p:cNvSpPr txBox="1"/>
          <p:nvPr/>
        </p:nvSpPr>
        <p:spPr>
          <a:xfrm>
            <a:off x="399251" y="7468936"/>
            <a:ext cx="541782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The Writer in You</a:t>
            </a:r>
            <a:r>
              <a:rPr lang="en-US" sz="1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r>
              <a:rPr lang="en-US" sz="1100" i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Italics"/>
                <a:cs typeface="Poppins" panose="00000500000000000000" pitchFamily="2" charset="0"/>
              </a:rPr>
              <a:t>(Grades 5–12 | 60 minutes)</a:t>
            </a:r>
            <a:r>
              <a:rPr lang="en-US" sz="1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 </a:t>
            </a:r>
            <a:endParaRPr lang="en-US" sz="11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575F49DA-8E42-3E8F-7D86-401967A88250}"/>
              </a:ext>
            </a:extLst>
          </p:cNvPr>
          <p:cNvSpPr txBox="1"/>
          <p:nvPr/>
        </p:nvSpPr>
        <p:spPr>
          <a:xfrm>
            <a:off x="399412" y="7705522"/>
            <a:ext cx="561975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A writing workshop walking students through the nuts and bolts of storytelling.</a:t>
            </a:r>
            <a:endParaRPr lang="en-US" sz="105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E78FE30-FA6A-EE93-F4E8-A807D4BE3876}"/>
              </a:ext>
            </a:extLst>
          </p:cNvPr>
          <p:cNvSpPr txBox="1"/>
          <p:nvPr/>
        </p:nvSpPr>
        <p:spPr>
          <a:xfrm>
            <a:off x="399889" y="7942108"/>
            <a:ext cx="326898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Turn That Page</a:t>
            </a:r>
            <a:r>
              <a:rPr lang="en-US" sz="1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r>
              <a:rPr lang="en-US" sz="1100" i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Italics"/>
                <a:cs typeface="Poppins" panose="00000500000000000000" pitchFamily="2" charset="0"/>
              </a:rPr>
              <a:t>(Grades 7–12 | 60 minutes)</a:t>
            </a:r>
            <a:endParaRPr lang="en-US" sz="11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B868B3F-9766-6244-2C1C-A99634A543C7}"/>
              </a:ext>
            </a:extLst>
          </p:cNvPr>
          <p:cNvSpPr txBox="1"/>
          <p:nvPr/>
        </p:nvSpPr>
        <p:spPr>
          <a:xfrm>
            <a:off x="392744" y="8178691"/>
            <a:ext cx="6438900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Focused on building suspense, raising the stakes, and writing stories readers can’t put down. </a:t>
            </a:r>
            <a:endParaRPr lang="en-US" sz="105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7599BA2-496B-5982-E5B2-0F619EC9375C}"/>
              </a:ext>
            </a:extLst>
          </p:cNvPr>
          <p:cNvSpPr txBox="1"/>
          <p:nvPr/>
        </p:nvSpPr>
        <p:spPr>
          <a:xfrm>
            <a:off x="78760" y="8426900"/>
            <a:ext cx="3893574" cy="397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💵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r>
              <a:rPr lang="en-US" sz="1200" b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Pricing for In-Person Visits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endParaRPr lang="en-US" sz="110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75A971B3-C100-1728-A3C2-FD5AE9353D53}"/>
              </a:ext>
            </a:extLst>
          </p:cNvPr>
          <p:cNvSpPr txBox="1"/>
          <p:nvPr/>
        </p:nvSpPr>
        <p:spPr>
          <a:xfrm>
            <a:off x="410803" y="8778476"/>
            <a:ext cx="4341284" cy="9600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>
              <a:lnSpc>
                <a:spcPct val="14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b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Half Day</a:t>
            </a: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: $900 </a:t>
            </a:r>
            <a:r>
              <a:rPr lang="en-US" sz="1050" kern="100" dirty="0">
                <a:solidFill>
                  <a:srgbClr val="000000"/>
                </a:solidFill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= </a:t>
            </a: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2 sessions + lunch + signing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171450" marR="0" lvl="0" indent="-171450">
              <a:lnSpc>
                <a:spcPct val="14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b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Full Day</a:t>
            </a: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: $1,300 = 4 sessions + lunch + signing + </a:t>
            </a:r>
            <a:r>
              <a:rPr lang="en-US" sz="1050" kern="100" dirty="0">
                <a:solidFill>
                  <a:srgbClr val="000000"/>
                </a:solidFill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b</a:t>
            </a: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ookmarks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171450" marR="0" lvl="0" indent="-171450">
              <a:lnSpc>
                <a:spcPct val="14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b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Customized Options Available</a:t>
            </a: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!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pic>
        <p:nvPicPr>
          <p:cNvPr id="60" name="object 8">
            <a:extLst>
              <a:ext uri="{FF2B5EF4-FFF2-40B4-BE49-F238E27FC236}">
                <a16:creationId xmlns:a16="http://schemas.microsoft.com/office/drawing/2014/main" id="{440F3E23-3BDC-8A8E-D4C6-44A724CD71EB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424820" y="3281596"/>
            <a:ext cx="2634213" cy="2806478"/>
          </a:xfrm>
          <a:custGeom>
            <a:avLst/>
            <a:gdLst>
              <a:gd name="connsiteX0" fmla="*/ 0 w 2634213"/>
              <a:gd name="connsiteY0" fmla="*/ 0 h 2806478"/>
              <a:gd name="connsiteX1" fmla="*/ 447816 w 2634213"/>
              <a:gd name="connsiteY1" fmla="*/ 0 h 2806478"/>
              <a:gd name="connsiteX2" fmla="*/ 921975 w 2634213"/>
              <a:gd name="connsiteY2" fmla="*/ 0 h 2806478"/>
              <a:gd name="connsiteX3" fmla="*/ 1475159 w 2634213"/>
              <a:gd name="connsiteY3" fmla="*/ 0 h 2806478"/>
              <a:gd name="connsiteX4" fmla="*/ 2002002 w 2634213"/>
              <a:gd name="connsiteY4" fmla="*/ 0 h 2806478"/>
              <a:gd name="connsiteX5" fmla="*/ 2634213 w 2634213"/>
              <a:gd name="connsiteY5" fmla="*/ 0 h 2806478"/>
              <a:gd name="connsiteX6" fmla="*/ 2634213 w 2634213"/>
              <a:gd name="connsiteY6" fmla="*/ 561296 h 2806478"/>
              <a:gd name="connsiteX7" fmla="*/ 2634213 w 2634213"/>
              <a:gd name="connsiteY7" fmla="*/ 1150656 h 2806478"/>
              <a:gd name="connsiteX8" fmla="*/ 2634213 w 2634213"/>
              <a:gd name="connsiteY8" fmla="*/ 1627757 h 2806478"/>
              <a:gd name="connsiteX9" fmla="*/ 2634213 w 2634213"/>
              <a:gd name="connsiteY9" fmla="*/ 2245182 h 2806478"/>
              <a:gd name="connsiteX10" fmla="*/ 2634213 w 2634213"/>
              <a:gd name="connsiteY10" fmla="*/ 2806478 h 2806478"/>
              <a:gd name="connsiteX11" fmla="*/ 2054686 w 2634213"/>
              <a:gd name="connsiteY11" fmla="*/ 2806478 h 2806478"/>
              <a:gd name="connsiteX12" fmla="*/ 1580528 w 2634213"/>
              <a:gd name="connsiteY12" fmla="*/ 2806478 h 2806478"/>
              <a:gd name="connsiteX13" fmla="*/ 1001001 w 2634213"/>
              <a:gd name="connsiteY13" fmla="*/ 2806478 h 2806478"/>
              <a:gd name="connsiteX14" fmla="*/ 0 w 2634213"/>
              <a:gd name="connsiteY14" fmla="*/ 2806478 h 2806478"/>
              <a:gd name="connsiteX15" fmla="*/ 0 w 2634213"/>
              <a:gd name="connsiteY15" fmla="*/ 2301312 h 2806478"/>
              <a:gd name="connsiteX16" fmla="*/ 0 w 2634213"/>
              <a:gd name="connsiteY16" fmla="*/ 1796146 h 2806478"/>
              <a:gd name="connsiteX17" fmla="*/ 0 w 2634213"/>
              <a:gd name="connsiteY17" fmla="*/ 1290980 h 2806478"/>
              <a:gd name="connsiteX18" fmla="*/ 0 w 2634213"/>
              <a:gd name="connsiteY18" fmla="*/ 729684 h 2806478"/>
              <a:gd name="connsiteX19" fmla="*/ 0 w 2634213"/>
              <a:gd name="connsiteY19" fmla="*/ 0 h 2806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634213" h="2806478" fill="none" extrusionOk="0">
                <a:moveTo>
                  <a:pt x="0" y="0"/>
                </a:moveTo>
                <a:cubicBezTo>
                  <a:pt x="202620" y="-46098"/>
                  <a:pt x="316790" y="18218"/>
                  <a:pt x="447816" y="0"/>
                </a:cubicBezTo>
                <a:cubicBezTo>
                  <a:pt x="578842" y="-18218"/>
                  <a:pt x="773547" y="11835"/>
                  <a:pt x="921975" y="0"/>
                </a:cubicBezTo>
                <a:cubicBezTo>
                  <a:pt x="1070403" y="-11835"/>
                  <a:pt x="1320745" y="38245"/>
                  <a:pt x="1475159" y="0"/>
                </a:cubicBezTo>
                <a:cubicBezTo>
                  <a:pt x="1629573" y="-38245"/>
                  <a:pt x="1741435" y="54295"/>
                  <a:pt x="2002002" y="0"/>
                </a:cubicBezTo>
                <a:cubicBezTo>
                  <a:pt x="2262569" y="-54295"/>
                  <a:pt x="2384757" y="48076"/>
                  <a:pt x="2634213" y="0"/>
                </a:cubicBezTo>
                <a:cubicBezTo>
                  <a:pt x="2677430" y="138045"/>
                  <a:pt x="2583135" y="374213"/>
                  <a:pt x="2634213" y="561296"/>
                </a:cubicBezTo>
                <a:cubicBezTo>
                  <a:pt x="2685291" y="748379"/>
                  <a:pt x="2572972" y="899823"/>
                  <a:pt x="2634213" y="1150656"/>
                </a:cubicBezTo>
                <a:cubicBezTo>
                  <a:pt x="2695454" y="1401489"/>
                  <a:pt x="2578324" y="1416621"/>
                  <a:pt x="2634213" y="1627757"/>
                </a:cubicBezTo>
                <a:cubicBezTo>
                  <a:pt x="2690102" y="1838893"/>
                  <a:pt x="2618787" y="2033269"/>
                  <a:pt x="2634213" y="2245182"/>
                </a:cubicBezTo>
                <a:cubicBezTo>
                  <a:pt x="2649639" y="2457095"/>
                  <a:pt x="2582304" y="2644636"/>
                  <a:pt x="2634213" y="2806478"/>
                </a:cubicBezTo>
                <a:cubicBezTo>
                  <a:pt x="2387545" y="2820358"/>
                  <a:pt x="2174200" y="2802150"/>
                  <a:pt x="2054686" y="2806478"/>
                </a:cubicBezTo>
                <a:cubicBezTo>
                  <a:pt x="1935172" y="2810806"/>
                  <a:pt x="1788996" y="2761038"/>
                  <a:pt x="1580528" y="2806478"/>
                </a:cubicBezTo>
                <a:cubicBezTo>
                  <a:pt x="1372060" y="2851918"/>
                  <a:pt x="1171110" y="2798690"/>
                  <a:pt x="1001001" y="2806478"/>
                </a:cubicBezTo>
                <a:cubicBezTo>
                  <a:pt x="830892" y="2814266"/>
                  <a:pt x="472652" y="2790091"/>
                  <a:pt x="0" y="2806478"/>
                </a:cubicBezTo>
                <a:cubicBezTo>
                  <a:pt x="-12588" y="2619027"/>
                  <a:pt x="33861" y="2408502"/>
                  <a:pt x="0" y="2301312"/>
                </a:cubicBezTo>
                <a:cubicBezTo>
                  <a:pt x="-33861" y="2194122"/>
                  <a:pt x="24923" y="1934425"/>
                  <a:pt x="0" y="1796146"/>
                </a:cubicBezTo>
                <a:cubicBezTo>
                  <a:pt x="-24923" y="1657867"/>
                  <a:pt x="24139" y="1399592"/>
                  <a:pt x="0" y="1290980"/>
                </a:cubicBezTo>
                <a:cubicBezTo>
                  <a:pt x="-24139" y="1182368"/>
                  <a:pt x="30608" y="883939"/>
                  <a:pt x="0" y="729684"/>
                </a:cubicBezTo>
                <a:cubicBezTo>
                  <a:pt x="-30608" y="575429"/>
                  <a:pt x="82872" y="362337"/>
                  <a:pt x="0" y="0"/>
                </a:cubicBezTo>
                <a:close/>
              </a:path>
              <a:path w="2634213" h="2806478" stroke="0" extrusionOk="0">
                <a:moveTo>
                  <a:pt x="0" y="0"/>
                </a:moveTo>
                <a:cubicBezTo>
                  <a:pt x="231969" y="-38307"/>
                  <a:pt x="244159" y="18649"/>
                  <a:pt x="474158" y="0"/>
                </a:cubicBezTo>
                <a:cubicBezTo>
                  <a:pt x="704157" y="-18649"/>
                  <a:pt x="785418" y="25891"/>
                  <a:pt x="974659" y="0"/>
                </a:cubicBezTo>
                <a:cubicBezTo>
                  <a:pt x="1163900" y="-25891"/>
                  <a:pt x="1323680" y="22782"/>
                  <a:pt x="1475159" y="0"/>
                </a:cubicBezTo>
                <a:cubicBezTo>
                  <a:pt x="1626638" y="-22782"/>
                  <a:pt x="1804730" y="36104"/>
                  <a:pt x="2054686" y="0"/>
                </a:cubicBezTo>
                <a:cubicBezTo>
                  <a:pt x="2304642" y="-36104"/>
                  <a:pt x="2471613" y="62151"/>
                  <a:pt x="2634213" y="0"/>
                </a:cubicBezTo>
                <a:cubicBezTo>
                  <a:pt x="2706416" y="170187"/>
                  <a:pt x="2596314" y="493667"/>
                  <a:pt x="2634213" y="617425"/>
                </a:cubicBezTo>
                <a:cubicBezTo>
                  <a:pt x="2672112" y="741184"/>
                  <a:pt x="2577471" y="898250"/>
                  <a:pt x="2634213" y="1122591"/>
                </a:cubicBezTo>
                <a:cubicBezTo>
                  <a:pt x="2690955" y="1346932"/>
                  <a:pt x="2575357" y="1540435"/>
                  <a:pt x="2634213" y="1655822"/>
                </a:cubicBezTo>
                <a:cubicBezTo>
                  <a:pt x="2693069" y="1771209"/>
                  <a:pt x="2589540" y="2029780"/>
                  <a:pt x="2634213" y="2245182"/>
                </a:cubicBezTo>
                <a:cubicBezTo>
                  <a:pt x="2678886" y="2460584"/>
                  <a:pt x="2582847" y="2667924"/>
                  <a:pt x="2634213" y="2806478"/>
                </a:cubicBezTo>
                <a:cubicBezTo>
                  <a:pt x="2399140" y="2821573"/>
                  <a:pt x="2307225" y="2747267"/>
                  <a:pt x="2133713" y="2806478"/>
                </a:cubicBezTo>
                <a:cubicBezTo>
                  <a:pt x="1960201" y="2865689"/>
                  <a:pt x="1827244" y="2785009"/>
                  <a:pt x="1633212" y="2806478"/>
                </a:cubicBezTo>
                <a:cubicBezTo>
                  <a:pt x="1439180" y="2827947"/>
                  <a:pt x="1368707" y="2756623"/>
                  <a:pt x="1106369" y="2806478"/>
                </a:cubicBezTo>
                <a:cubicBezTo>
                  <a:pt x="844031" y="2856333"/>
                  <a:pt x="649386" y="2761838"/>
                  <a:pt x="526843" y="2806478"/>
                </a:cubicBezTo>
                <a:cubicBezTo>
                  <a:pt x="404300" y="2851118"/>
                  <a:pt x="247974" y="2788013"/>
                  <a:pt x="0" y="2806478"/>
                </a:cubicBezTo>
                <a:cubicBezTo>
                  <a:pt x="-1529" y="2634395"/>
                  <a:pt x="50100" y="2364632"/>
                  <a:pt x="0" y="2189053"/>
                </a:cubicBezTo>
                <a:cubicBezTo>
                  <a:pt x="-50100" y="2013474"/>
                  <a:pt x="59607" y="1837486"/>
                  <a:pt x="0" y="1683887"/>
                </a:cubicBezTo>
                <a:cubicBezTo>
                  <a:pt x="-59607" y="1530288"/>
                  <a:pt x="8739" y="1340919"/>
                  <a:pt x="0" y="1206786"/>
                </a:cubicBezTo>
                <a:cubicBezTo>
                  <a:pt x="-8739" y="1072653"/>
                  <a:pt x="3122" y="791655"/>
                  <a:pt x="0" y="673555"/>
                </a:cubicBezTo>
                <a:cubicBezTo>
                  <a:pt x="-3122" y="555455"/>
                  <a:pt x="49493" y="231908"/>
                  <a:pt x="0" y="0"/>
                </a:cubicBezTo>
                <a:close/>
              </a:path>
            </a:pathLst>
          </a:custGeom>
          <a:solidFill>
            <a:srgbClr val="FFBFCB"/>
          </a:solidFill>
          <a:ln w="57150">
            <a:solidFill>
              <a:srgbClr val="FFBFCB"/>
            </a:solidFill>
            <a:extLst>
              <a:ext uri="{C807C97D-BFC1-408E-A445-0C87EB9F89A2}">
                <ask:lineSketchStyleProps xmlns:ask="http://schemas.microsoft.com/office/drawing/2018/sketchyshapes" sd="421448552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  <a:effectLst>
            <a:outerShdw blurRad="406400" dist="50800" dir="5400000" sx="109000" sy="109000" algn="ctr" rotWithShape="0">
              <a:srgbClr val="000000">
                <a:alpha val="19000"/>
              </a:srgbClr>
            </a:outerShdw>
          </a:effectLst>
        </p:spPr>
      </p:pic>
      <p:sp>
        <p:nvSpPr>
          <p:cNvPr id="61" name="object 2">
            <a:extLst>
              <a:ext uri="{FF2B5EF4-FFF2-40B4-BE49-F238E27FC236}">
                <a16:creationId xmlns:a16="http://schemas.microsoft.com/office/drawing/2014/main" id="{63215F0A-992B-0F67-5E16-B3F58C35FD54}"/>
              </a:ext>
            </a:extLst>
          </p:cNvPr>
          <p:cNvSpPr/>
          <p:nvPr/>
        </p:nvSpPr>
        <p:spPr>
          <a:xfrm>
            <a:off x="6025444" y="8438736"/>
            <a:ext cx="1747520" cy="1619885"/>
          </a:xfrm>
          <a:custGeom>
            <a:avLst/>
            <a:gdLst/>
            <a:ahLst/>
            <a:cxnLst/>
            <a:rect l="l" t="t" r="r" b="b"/>
            <a:pathLst>
              <a:path w="1747520" h="1619884">
                <a:moveTo>
                  <a:pt x="1746955" y="1619662"/>
                </a:moveTo>
                <a:lnTo>
                  <a:pt x="0" y="1619662"/>
                </a:lnTo>
                <a:lnTo>
                  <a:pt x="7424" y="1595560"/>
                </a:lnTo>
                <a:lnTo>
                  <a:pt x="18357" y="1556606"/>
                </a:lnTo>
                <a:lnTo>
                  <a:pt x="28834" y="1516851"/>
                </a:lnTo>
                <a:lnTo>
                  <a:pt x="39176" y="1476432"/>
                </a:lnTo>
                <a:lnTo>
                  <a:pt x="49706" y="1435486"/>
                </a:lnTo>
                <a:lnTo>
                  <a:pt x="60745" y="1394150"/>
                </a:lnTo>
                <a:lnTo>
                  <a:pt x="72615" y="1352562"/>
                </a:lnTo>
                <a:lnTo>
                  <a:pt x="85637" y="1310858"/>
                </a:lnTo>
                <a:lnTo>
                  <a:pt x="100134" y="1269176"/>
                </a:lnTo>
                <a:lnTo>
                  <a:pt x="116427" y="1227653"/>
                </a:lnTo>
                <a:lnTo>
                  <a:pt x="134838" y="1186426"/>
                </a:lnTo>
                <a:lnTo>
                  <a:pt x="155690" y="1145632"/>
                </a:lnTo>
                <a:lnTo>
                  <a:pt x="179302" y="1105408"/>
                </a:lnTo>
                <a:lnTo>
                  <a:pt x="205998" y="1065892"/>
                </a:lnTo>
                <a:lnTo>
                  <a:pt x="236099" y="1027220"/>
                </a:lnTo>
                <a:lnTo>
                  <a:pt x="269927" y="989530"/>
                </a:lnTo>
                <a:lnTo>
                  <a:pt x="307804" y="952958"/>
                </a:lnTo>
                <a:lnTo>
                  <a:pt x="350051" y="917642"/>
                </a:lnTo>
                <a:lnTo>
                  <a:pt x="405929" y="875132"/>
                </a:lnTo>
                <a:lnTo>
                  <a:pt x="460329" y="837706"/>
                </a:lnTo>
                <a:lnTo>
                  <a:pt x="513290" y="804995"/>
                </a:lnTo>
                <a:lnTo>
                  <a:pt x="564848" y="776629"/>
                </a:lnTo>
                <a:lnTo>
                  <a:pt x="615041" y="752240"/>
                </a:lnTo>
                <a:lnTo>
                  <a:pt x="663907" y="731459"/>
                </a:lnTo>
                <a:lnTo>
                  <a:pt x="711483" y="713915"/>
                </a:lnTo>
                <a:lnTo>
                  <a:pt x="757806" y="699239"/>
                </a:lnTo>
                <a:lnTo>
                  <a:pt x="802915" y="687062"/>
                </a:lnTo>
                <a:lnTo>
                  <a:pt x="846846" y="677015"/>
                </a:lnTo>
                <a:lnTo>
                  <a:pt x="889637" y="668727"/>
                </a:lnTo>
                <a:lnTo>
                  <a:pt x="931327" y="661831"/>
                </a:lnTo>
                <a:lnTo>
                  <a:pt x="971951" y="655957"/>
                </a:lnTo>
                <a:lnTo>
                  <a:pt x="1087810" y="640768"/>
                </a:lnTo>
                <a:lnTo>
                  <a:pt x="1124551" y="635286"/>
                </a:lnTo>
                <a:lnTo>
                  <a:pt x="1195437" y="621476"/>
                </a:lnTo>
                <a:lnTo>
                  <a:pt x="1263115" y="601411"/>
                </a:lnTo>
                <a:lnTo>
                  <a:pt x="1307029" y="581512"/>
                </a:lnTo>
                <a:lnTo>
                  <a:pt x="1346477" y="556127"/>
                </a:lnTo>
                <a:lnTo>
                  <a:pt x="1381982" y="525943"/>
                </a:lnTo>
                <a:lnTo>
                  <a:pt x="1414067" y="491649"/>
                </a:lnTo>
                <a:lnTo>
                  <a:pt x="1443253" y="453935"/>
                </a:lnTo>
                <a:lnTo>
                  <a:pt x="1470064" y="413489"/>
                </a:lnTo>
                <a:lnTo>
                  <a:pt x="1495022" y="371000"/>
                </a:lnTo>
                <a:lnTo>
                  <a:pt x="1518650" y="327157"/>
                </a:lnTo>
                <a:lnTo>
                  <a:pt x="1541470" y="282649"/>
                </a:lnTo>
                <a:lnTo>
                  <a:pt x="1564005" y="238165"/>
                </a:lnTo>
                <a:lnTo>
                  <a:pt x="1586778" y="194393"/>
                </a:lnTo>
                <a:lnTo>
                  <a:pt x="1610311" y="152023"/>
                </a:lnTo>
                <a:lnTo>
                  <a:pt x="1635126" y="111743"/>
                </a:lnTo>
                <a:lnTo>
                  <a:pt x="1661747" y="74243"/>
                </a:lnTo>
                <a:lnTo>
                  <a:pt x="1690696" y="40210"/>
                </a:lnTo>
                <a:lnTo>
                  <a:pt x="1746955" y="0"/>
                </a:lnTo>
                <a:lnTo>
                  <a:pt x="1746955" y="1619662"/>
                </a:lnTo>
                <a:close/>
              </a:path>
            </a:pathLst>
          </a:custGeom>
          <a:solidFill>
            <a:srgbClr val="FFBF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3">
            <a:extLst>
              <a:ext uri="{FF2B5EF4-FFF2-40B4-BE49-F238E27FC236}">
                <a16:creationId xmlns:a16="http://schemas.microsoft.com/office/drawing/2014/main" id="{8779912D-232F-0199-5CFE-37DB6121436D}"/>
              </a:ext>
            </a:extLst>
          </p:cNvPr>
          <p:cNvSpPr/>
          <p:nvPr/>
        </p:nvSpPr>
        <p:spPr>
          <a:xfrm>
            <a:off x="0" y="0"/>
            <a:ext cx="1088571" cy="1044647"/>
          </a:xfrm>
          <a:custGeom>
            <a:avLst/>
            <a:gdLst/>
            <a:ahLst/>
            <a:cxnLst/>
            <a:rect l="l" t="t" r="r" b="b"/>
            <a:pathLst>
              <a:path w="1888489" h="1812289">
                <a:moveTo>
                  <a:pt x="0" y="1812257"/>
                </a:moveTo>
                <a:lnTo>
                  <a:pt x="0" y="0"/>
                </a:lnTo>
                <a:lnTo>
                  <a:pt x="1886637" y="0"/>
                </a:lnTo>
                <a:lnTo>
                  <a:pt x="1888196" y="22676"/>
                </a:lnTo>
                <a:lnTo>
                  <a:pt x="1887540" y="56052"/>
                </a:lnTo>
                <a:lnTo>
                  <a:pt x="1878280" y="122452"/>
                </a:lnTo>
                <a:lnTo>
                  <a:pt x="1859893" y="187201"/>
                </a:lnTo>
                <a:lnTo>
                  <a:pt x="1834142" y="248881"/>
                </a:lnTo>
                <a:lnTo>
                  <a:pt x="1814412" y="284684"/>
                </a:lnTo>
                <a:lnTo>
                  <a:pt x="1790970" y="318684"/>
                </a:lnTo>
                <a:lnTo>
                  <a:pt x="1764063" y="350980"/>
                </a:lnTo>
                <a:lnTo>
                  <a:pt x="1733936" y="381667"/>
                </a:lnTo>
                <a:lnTo>
                  <a:pt x="1700835" y="410844"/>
                </a:lnTo>
                <a:lnTo>
                  <a:pt x="1665006" y="438606"/>
                </a:lnTo>
                <a:lnTo>
                  <a:pt x="1626694" y="465051"/>
                </a:lnTo>
                <a:lnTo>
                  <a:pt x="1586145" y="490276"/>
                </a:lnTo>
                <a:lnTo>
                  <a:pt x="1543604" y="514378"/>
                </a:lnTo>
                <a:lnTo>
                  <a:pt x="1499318" y="537455"/>
                </a:lnTo>
                <a:lnTo>
                  <a:pt x="1453532" y="559602"/>
                </a:lnTo>
                <a:lnTo>
                  <a:pt x="1406491" y="580917"/>
                </a:lnTo>
                <a:lnTo>
                  <a:pt x="1358442" y="601497"/>
                </a:lnTo>
                <a:lnTo>
                  <a:pt x="1309630" y="621439"/>
                </a:lnTo>
                <a:lnTo>
                  <a:pt x="1260301" y="640839"/>
                </a:lnTo>
                <a:lnTo>
                  <a:pt x="967221" y="751316"/>
                </a:lnTo>
                <a:lnTo>
                  <a:pt x="921150" y="769646"/>
                </a:lnTo>
                <a:lnTo>
                  <a:pt x="876527" y="788211"/>
                </a:lnTo>
                <a:lnTo>
                  <a:pt x="833597" y="807108"/>
                </a:lnTo>
                <a:lnTo>
                  <a:pt x="792608" y="826434"/>
                </a:lnTo>
                <a:lnTo>
                  <a:pt x="753804" y="846286"/>
                </a:lnTo>
                <a:lnTo>
                  <a:pt x="717430" y="866762"/>
                </a:lnTo>
                <a:lnTo>
                  <a:pt x="683733" y="887957"/>
                </a:lnTo>
                <a:lnTo>
                  <a:pt x="617992" y="938795"/>
                </a:lnTo>
                <a:lnTo>
                  <a:pt x="583497" y="971159"/>
                </a:lnTo>
                <a:lnTo>
                  <a:pt x="549774" y="1006628"/>
                </a:lnTo>
                <a:lnTo>
                  <a:pt x="517123" y="1044765"/>
                </a:lnTo>
                <a:lnTo>
                  <a:pt x="485845" y="1085138"/>
                </a:lnTo>
                <a:lnTo>
                  <a:pt x="456241" y="1127309"/>
                </a:lnTo>
                <a:lnTo>
                  <a:pt x="428612" y="1170846"/>
                </a:lnTo>
                <a:lnTo>
                  <a:pt x="403258" y="1215314"/>
                </a:lnTo>
                <a:lnTo>
                  <a:pt x="380479" y="1260277"/>
                </a:lnTo>
                <a:lnTo>
                  <a:pt x="360577" y="1305301"/>
                </a:lnTo>
                <a:lnTo>
                  <a:pt x="343852" y="1349951"/>
                </a:lnTo>
                <a:lnTo>
                  <a:pt x="330605" y="1393792"/>
                </a:lnTo>
                <a:lnTo>
                  <a:pt x="315429" y="1443655"/>
                </a:lnTo>
                <a:lnTo>
                  <a:pt x="297004" y="1490870"/>
                </a:lnTo>
                <a:lnTo>
                  <a:pt x="275523" y="1535476"/>
                </a:lnTo>
                <a:lnTo>
                  <a:pt x="251176" y="1577511"/>
                </a:lnTo>
                <a:lnTo>
                  <a:pt x="224155" y="1617011"/>
                </a:lnTo>
                <a:lnTo>
                  <a:pt x="194649" y="1654015"/>
                </a:lnTo>
                <a:lnTo>
                  <a:pt x="162850" y="1688561"/>
                </a:lnTo>
                <a:lnTo>
                  <a:pt x="128949" y="1720685"/>
                </a:lnTo>
                <a:lnTo>
                  <a:pt x="93137" y="1750427"/>
                </a:lnTo>
                <a:lnTo>
                  <a:pt x="55605" y="1777824"/>
                </a:lnTo>
                <a:lnTo>
                  <a:pt x="16543" y="1802913"/>
                </a:lnTo>
                <a:lnTo>
                  <a:pt x="0" y="1812257"/>
                </a:lnTo>
                <a:close/>
              </a:path>
            </a:pathLst>
          </a:custGeom>
          <a:solidFill>
            <a:srgbClr val="52A2C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12">
            <a:extLst>
              <a:ext uri="{FF2B5EF4-FFF2-40B4-BE49-F238E27FC236}">
                <a16:creationId xmlns:a16="http://schemas.microsoft.com/office/drawing/2014/main" id="{D32D10C2-B42A-9B5B-D9C3-77AA4B3DF9F7}"/>
              </a:ext>
            </a:extLst>
          </p:cNvPr>
          <p:cNvSpPr txBox="1"/>
          <p:nvPr/>
        </p:nvSpPr>
        <p:spPr>
          <a:xfrm>
            <a:off x="2858135" y="9750549"/>
            <a:ext cx="2056130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10"/>
              </a:lnSpc>
            </a:pPr>
            <a:r>
              <a:rPr sz="1100" b="1" spc="270" dirty="0">
                <a:latin typeface="Arial"/>
                <a:cs typeface="Arial"/>
                <a:hlinkClick r:id="rId4"/>
              </a:rPr>
              <a:t>srj</a:t>
            </a:r>
            <a:r>
              <a:rPr sz="1100" b="1" cap="small" spc="270" dirty="0">
                <a:latin typeface="Arial"/>
                <a:cs typeface="Arial"/>
                <a:hlinkClick r:id="rId4"/>
              </a:rPr>
              <a:t>o</a:t>
            </a:r>
            <a:r>
              <a:rPr sz="1100" b="1" spc="270" dirty="0">
                <a:latin typeface="Arial"/>
                <a:cs typeface="Arial"/>
                <a:hlinkClick r:id="rId4"/>
              </a:rPr>
              <a:t>hannes.</a:t>
            </a:r>
            <a:r>
              <a:rPr sz="1100" b="1" spc="-210" dirty="0">
                <a:latin typeface="Arial"/>
                <a:cs typeface="Arial"/>
                <a:hlinkClick r:id="rId4"/>
              </a:rPr>
              <a:t> </a:t>
            </a:r>
            <a:r>
              <a:rPr sz="1100" b="1" spc="135" dirty="0">
                <a:latin typeface="Arial"/>
                <a:cs typeface="Arial"/>
                <a:hlinkClick r:id="rId4"/>
              </a:rPr>
              <a:t>c</a:t>
            </a:r>
            <a:r>
              <a:rPr sz="1100" b="1" cap="small" spc="135" dirty="0">
                <a:latin typeface="Arial"/>
                <a:cs typeface="Arial"/>
                <a:hlinkClick r:id="rId4"/>
              </a:rPr>
              <a:t>o</a:t>
            </a:r>
            <a:r>
              <a:rPr sz="1100" b="1" spc="135" dirty="0">
                <a:latin typeface="Arial"/>
                <a:cs typeface="Arial"/>
                <a:hlinkClick r:id="rId4"/>
              </a:rPr>
              <a:t>m</a:t>
            </a:r>
            <a:endParaRPr sz="1100" dirty="0">
              <a:latin typeface="Arial"/>
              <a:cs typeface="Arial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74F78E83-649F-AC97-E484-56728674E1D1}"/>
              </a:ext>
            </a:extLst>
          </p:cNvPr>
          <p:cNvGrpSpPr/>
          <p:nvPr/>
        </p:nvGrpSpPr>
        <p:grpSpPr>
          <a:xfrm>
            <a:off x="2642552" y="644228"/>
            <a:ext cx="2487167" cy="152399"/>
            <a:chOff x="2642552" y="625176"/>
            <a:chExt cx="2487167" cy="152399"/>
          </a:xfrm>
        </p:grpSpPr>
        <p:sp>
          <p:nvSpPr>
            <p:cNvPr id="64" name="object 8">
              <a:extLst>
                <a:ext uri="{FF2B5EF4-FFF2-40B4-BE49-F238E27FC236}">
                  <a16:creationId xmlns:a16="http://schemas.microsoft.com/office/drawing/2014/main" id="{C0C6E475-D4BF-DC79-8F40-1DA9757A07C4}"/>
                </a:ext>
              </a:extLst>
            </p:cNvPr>
            <p:cNvSpPr/>
            <p:nvPr/>
          </p:nvSpPr>
          <p:spPr>
            <a:xfrm>
              <a:off x="2785427" y="701376"/>
              <a:ext cx="2201545" cy="0"/>
            </a:xfrm>
            <a:custGeom>
              <a:avLst/>
              <a:gdLst/>
              <a:ahLst/>
              <a:cxnLst/>
              <a:rect l="l" t="t" r="r" b="b"/>
              <a:pathLst>
                <a:path w="2201545">
                  <a:moveTo>
                    <a:pt x="0" y="0"/>
                  </a:moveTo>
                  <a:lnTo>
                    <a:pt x="2201417" y="0"/>
                  </a:lnTo>
                </a:path>
              </a:pathLst>
            </a:custGeom>
            <a:ln w="38099">
              <a:solidFill>
                <a:srgbClr val="588BA7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5" name="object 9">
              <a:extLst>
                <a:ext uri="{FF2B5EF4-FFF2-40B4-BE49-F238E27FC236}">
                  <a16:creationId xmlns:a16="http://schemas.microsoft.com/office/drawing/2014/main" id="{0435EB08-376D-F7B8-BDA0-AA6D2203D13D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642552" y="625176"/>
              <a:ext cx="152399" cy="152399"/>
            </a:xfrm>
            <a:prstGeom prst="rect">
              <a:avLst/>
            </a:prstGeom>
          </p:spPr>
        </p:pic>
        <p:pic>
          <p:nvPicPr>
            <p:cNvPr id="66" name="object 10">
              <a:extLst>
                <a:ext uri="{FF2B5EF4-FFF2-40B4-BE49-F238E27FC236}">
                  <a16:creationId xmlns:a16="http://schemas.microsoft.com/office/drawing/2014/main" id="{AD2023DD-DF6E-0C0A-46A6-9B798B8999F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977320" y="625176"/>
              <a:ext cx="152399" cy="152399"/>
            </a:xfrm>
            <a:prstGeom prst="rect">
              <a:avLst/>
            </a:prstGeom>
          </p:spPr>
        </p:pic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69756591-9586-3058-AB37-DF81FE67D965}"/>
              </a:ext>
            </a:extLst>
          </p:cNvPr>
          <p:cNvGrpSpPr/>
          <p:nvPr/>
        </p:nvGrpSpPr>
        <p:grpSpPr>
          <a:xfrm>
            <a:off x="5450045" y="8878046"/>
            <a:ext cx="1548589" cy="807561"/>
            <a:chOff x="10840227" y="7406437"/>
            <a:chExt cx="1548589" cy="807561"/>
          </a:xfrm>
        </p:grpSpPr>
        <p:pic>
          <p:nvPicPr>
            <p:cNvPr id="68" name="object 13">
              <a:extLst>
                <a:ext uri="{FF2B5EF4-FFF2-40B4-BE49-F238E27FC236}">
                  <a16:creationId xmlns:a16="http://schemas.microsoft.com/office/drawing/2014/main" id="{18F52549-D3CA-22E2-39E0-7A39017601EE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86638" y="7406437"/>
              <a:ext cx="101825" cy="103838"/>
            </a:xfrm>
            <a:prstGeom prst="rect">
              <a:avLst/>
            </a:prstGeom>
          </p:spPr>
        </p:pic>
        <p:pic>
          <p:nvPicPr>
            <p:cNvPr id="69" name="object 14">
              <a:extLst>
                <a:ext uri="{FF2B5EF4-FFF2-40B4-BE49-F238E27FC236}">
                  <a16:creationId xmlns:a16="http://schemas.microsoft.com/office/drawing/2014/main" id="{36EC4069-1995-F31A-3F7A-72947617E6F1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771164" y="7813081"/>
              <a:ext cx="106212" cy="107948"/>
            </a:xfrm>
            <a:prstGeom prst="rect">
              <a:avLst/>
            </a:prstGeom>
          </p:spPr>
        </p:pic>
        <p:pic>
          <p:nvPicPr>
            <p:cNvPr id="70" name="object 15">
              <a:extLst>
                <a:ext uri="{FF2B5EF4-FFF2-40B4-BE49-F238E27FC236}">
                  <a16:creationId xmlns:a16="http://schemas.microsoft.com/office/drawing/2014/main" id="{78F08A70-24B9-CB65-6D95-0FED352773AC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2019570" y="7540403"/>
              <a:ext cx="118505" cy="115271"/>
            </a:xfrm>
            <a:prstGeom prst="rect">
              <a:avLst/>
            </a:prstGeom>
          </p:spPr>
        </p:pic>
        <p:pic>
          <p:nvPicPr>
            <p:cNvPr id="71" name="object 16">
              <a:extLst>
                <a:ext uri="{FF2B5EF4-FFF2-40B4-BE49-F238E27FC236}">
                  <a16:creationId xmlns:a16="http://schemas.microsoft.com/office/drawing/2014/main" id="{A5CED20E-F020-642A-8A58-E77BDC71F584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1073252" y="7701296"/>
              <a:ext cx="114124" cy="110552"/>
            </a:xfrm>
            <a:prstGeom prst="rect">
              <a:avLst/>
            </a:prstGeom>
          </p:spPr>
        </p:pic>
        <p:pic>
          <p:nvPicPr>
            <p:cNvPr id="72" name="object 17">
              <a:extLst>
                <a:ext uri="{FF2B5EF4-FFF2-40B4-BE49-F238E27FC236}">
                  <a16:creationId xmlns:a16="http://schemas.microsoft.com/office/drawing/2014/main" id="{B171D984-2A8B-1E53-B9FF-B0CD2D65C214}"/>
                </a:ext>
              </a:extLst>
            </p:cNvPr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840227" y="7896389"/>
              <a:ext cx="112859" cy="114076"/>
            </a:xfrm>
            <a:prstGeom prst="rect">
              <a:avLst/>
            </a:prstGeom>
          </p:spPr>
        </p:pic>
        <p:pic>
          <p:nvPicPr>
            <p:cNvPr id="73" name="object 18">
              <a:extLst>
                <a:ext uri="{FF2B5EF4-FFF2-40B4-BE49-F238E27FC236}">
                  <a16:creationId xmlns:a16="http://schemas.microsoft.com/office/drawing/2014/main" id="{375F0BED-2874-5D15-586A-272BB26A1AE9}"/>
                </a:ext>
              </a:extLst>
            </p:cNvPr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1587338" y="7593130"/>
              <a:ext cx="123401" cy="120712"/>
            </a:xfrm>
            <a:prstGeom prst="rect">
              <a:avLst/>
            </a:prstGeom>
          </p:spPr>
        </p:pic>
        <p:pic>
          <p:nvPicPr>
            <p:cNvPr id="74" name="object 19">
              <a:extLst>
                <a:ext uri="{FF2B5EF4-FFF2-40B4-BE49-F238E27FC236}">
                  <a16:creationId xmlns:a16="http://schemas.microsoft.com/office/drawing/2014/main" id="{6A7BF861-9B7B-8712-40A1-3D6A01AE2A69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1520436" y="7998005"/>
              <a:ext cx="96115" cy="98472"/>
            </a:xfrm>
            <a:prstGeom prst="rect">
              <a:avLst/>
            </a:prstGeom>
          </p:spPr>
        </p:pic>
        <p:pic>
          <p:nvPicPr>
            <p:cNvPr id="75" name="object 20">
              <a:extLst>
                <a:ext uri="{FF2B5EF4-FFF2-40B4-BE49-F238E27FC236}">
                  <a16:creationId xmlns:a16="http://schemas.microsoft.com/office/drawing/2014/main" id="{DD0DC2AB-94D0-535A-266C-24B0AA9D77D6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1277510" y="7779620"/>
              <a:ext cx="126553" cy="124789"/>
            </a:xfrm>
            <a:prstGeom prst="rect">
              <a:avLst/>
            </a:prstGeom>
          </p:spPr>
        </p:pic>
        <p:pic>
          <p:nvPicPr>
            <p:cNvPr id="76" name="object 21">
              <a:extLst>
                <a:ext uri="{FF2B5EF4-FFF2-40B4-BE49-F238E27FC236}">
                  <a16:creationId xmlns:a16="http://schemas.microsoft.com/office/drawing/2014/main" id="{C488C4FB-D49B-C8FE-920E-9757AF05DB33}"/>
                </a:ext>
              </a:extLst>
            </p:cNvPr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1305021" y="7563219"/>
              <a:ext cx="100241" cy="102347"/>
            </a:xfrm>
            <a:prstGeom prst="rect">
              <a:avLst/>
            </a:prstGeom>
          </p:spPr>
        </p:pic>
        <p:pic>
          <p:nvPicPr>
            <p:cNvPr id="77" name="object 22">
              <a:extLst>
                <a:ext uri="{FF2B5EF4-FFF2-40B4-BE49-F238E27FC236}">
                  <a16:creationId xmlns:a16="http://schemas.microsoft.com/office/drawing/2014/main" id="{E64C947C-6264-E798-6C52-ECAC81B5A042}"/>
                </a:ext>
              </a:extLst>
            </p:cNvPr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1896007" y="8097972"/>
              <a:ext cx="115007" cy="116026"/>
            </a:xfrm>
            <a:prstGeom prst="rect">
              <a:avLst/>
            </a:prstGeom>
          </p:spPr>
        </p:pic>
        <p:pic>
          <p:nvPicPr>
            <p:cNvPr id="78" name="object 23">
              <a:extLst>
                <a:ext uri="{FF2B5EF4-FFF2-40B4-BE49-F238E27FC236}">
                  <a16:creationId xmlns:a16="http://schemas.microsoft.com/office/drawing/2014/main" id="{D3E0A071-70E8-28B5-532B-C0A3599BD41B}"/>
                </a:ext>
              </a:extLst>
            </p:cNvPr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2279864" y="7818607"/>
              <a:ext cx="108952" cy="110478"/>
            </a:xfrm>
            <a:prstGeom prst="rect">
              <a:avLst/>
            </a:prstGeom>
          </p:spPr>
        </p:pic>
      </p:grpSp>
      <p:pic>
        <p:nvPicPr>
          <p:cNvPr id="80" name="object 9">
            <a:extLst>
              <a:ext uri="{FF2B5EF4-FFF2-40B4-BE49-F238E27FC236}">
                <a16:creationId xmlns:a16="http://schemas.microsoft.com/office/drawing/2014/main" id="{D2249BCC-089F-EA56-7CCD-246445909999}"/>
              </a:ext>
            </a:extLst>
          </p:cNvPr>
          <p:cNvPicPr/>
          <p:nvPr/>
        </p:nvPicPr>
        <p:blipFill>
          <a:blip r:embed="rId18" cstate="print"/>
          <a:stretch>
            <a:fillRect/>
          </a:stretch>
        </p:blipFill>
        <p:spPr>
          <a:xfrm>
            <a:off x="203197" y="895349"/>
            <a:ext cx="167367" cy="167367"/>
          </a:xfrm>
          <a:prstGeom prst="rect">
            <a:avLst/>
          </a:prstGeom>
        </p:spPr>
      </p:pic>
      <p:sp>
        <p:nvSpPr>
          <p:cNvPr id="81" name="object 4">
            <a:extLst>
              <a:ext uri="{FF2B5EF4-FFF2-40B4-BE49-F238E27FC236}">
                <a16:creationId xmlns:a16="http://schemas.microsoft.com/office/drawing/2014/main" id="{71FE90D9-03B8-DC22-3F84-64E557DC154B}"/>
              </a:ext>
            </a:extLst>
          </p:cNvPr>
          <p:cNvSpPr/>
          <p:nvPr/>
        </p:nvSpPr>
        <p:spPr>
          <a:xfrm>
            <a:off x="6502804" y="2624643"/>
            <a:ext cx="685800" cy="343535"/>
          </a:xfrm>
          <a:custGeom>
            <a:avLst/>
            <a:gdLst/>
            <a:ahLst/>
            <a:cxnLst/>
            <a:rect l="l" t="t" r="r" b="b"/>
            <a:pathLst>
              <a:path w="685800" h="343534">
                <a:moveTo>
                  <a:pt x="685240" y="0"/>
                </a:moveTo>
                <a:lnTo>
                  <a:pt x="343085" y="343201"/>
                </a:lnTo>
                <a:lnTo>
                  <a:pt x="0" y="1153"/>
                </a:lnTo>
                <a:lnTo>
                  <a:pt x="685240" y="0"/>
                </a:lnTo>
                <a:close/>
              </a:path>
            </a:pathLst>
          </a:custGeom>
          <a:solidFill>
            <a:srgbClr val="FFBFCB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057188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roup 65">
            <a:extLst>
              <a:ext uri="{FF2B5EF4-FFF2-40B4-BE49-F238E27FC236}">
                <a16:creationId xmlns:a16="http://schemas.microsoft.com/office/drawing/2014/main" id="{4705024F-9A3C-191C-6453-A3FBE2CC81D8}"/>
              </a:ext>
            </a:extLst>
          </p:cNvPr>
          <p:cNvGrpSpPr/>
          <p:nvPr/>
        </p:nvGrpSpPr>
        <p:grpSpPr>
          <a:xfrm>
            <a:off x="5720358" y="1754862"/>
            <a:ext cx="2016342" cy="1241162"/>
            <a:chOff x="5756158" y="0"/>
            <a:chExt cx="2016342" cy="1241162"/>
          </a:xfrm>
        </p:grpSpPr>
        <p:pic>
          <p:nvPicPr>
            <p:cNvPr id="67" name="object 20">
              <a:extLst>
                <a:ext uri="{FF2B5EF4-FFF2-40B4-BE49-F238E27FC236}">
                  <a16:creationId xmlns:a16="http://schemas.microsoft.com/office/drawing/2014/main" id="{BC5D7779-20CD-8D93-6D8F-E5C26FC187D4}"/>
                </a:ext>
              </a:extLst>
            </p:cNvPr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323295" y="0"/>
              <a:ext cx="150456" cy="75888"/>
            </a:xfrm>
            <a:prstGeom prst="rect">
              <a:avLst/>
            </a:prstGeom>
          </p:spPr>
        </p:pic>
        <p:pic>
          <p:nvPicPr>
            <p:cNvPr id="68" name="object 21">
              <a:extLst>
                <a:ext uri="{FF2B5EF4-FFF2-40B4-BE49-F238E27FC236}">
                  <a16:creationId xmlns:a16="http://schemas.microsoft.com/office/drawing/2014/main" id="{2C6402B3-9F25-FF25-CB36-C13D5B53E626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97671" y="577294"/>
              <a:ext cx="175874" cy="178748"/>
            </a:xfrm>
            <a:prstGeom prst="rect">
              <a:avLst/>
            </a:prstGeom>
          </p:spPr>
        </p:pic>
        <p:grpSp>
          <p:nvGrpSpPr>
            <p:cNvPr id="69" name="object 22">
              <a:extLst>
                <a:ext uri="{FF2B5EF4-FFF2-40B4-BE49-F238E27FC236}">
                  <a16:creationId xmlns:a16="http://schemas.microsoft.com/office/drawing/2014/main" id="{96AC636D-C3C5-1B04-3703-2456CE548CFF}"/>
                </a:ext>
              </a:extLst>
            </p:cNvPr>
            <p:cNvGrpSpPr/>
            <p:nvPr/>
          </p:nvGrpSpPr>
          <p:grpSpPr>
            <a:xfrm>
              <a:off x="7709000" y="176273"/>
              <a:ext cx="63500" cy="140970"/>
              <a:chOff x="7709000" y="176273"/>
              <a:chExt cx="63500" cy="140970"/>
            </a:xfrm>
          </p:grpSpPr>
          <p:sp>
            <p:nvSpPr>
              <p:cNvPr id="77" name="object 23">
                <a:extLst>
                  <a:ext uri="{FF2B5EF4-FFF2-40B4-BE49-F238E27FC236}">
                    <a16:creationId xmlns:a16="http://schemas.microsoft.com/office/drawing/2014/main" id="{261B5C02-D9D6-C069-3289-2FBE18E40253}"/>
                  </a:ext>
                </a:extLst>
              </p:cNvPr>
              <p:cNvSpPr/>
              <p:nvPr/>
            </p:nvSpPr>
            <p:spPr>
              <a:xfrm>
                <a:off x="7710229" y="178715"/>
                <a:ext cx="62230" cy="137160"/>
              </a:xfrm>
              <a:custGeom>
                <a:avLst/>
                <a:gdLst/>
                <a:ahLst/>
                <a:cxnLst/>
                <a:rect l="l" t="t" r="r" b="b"/>
                <a:pathLst>
                  <a:path w="62229" h="137160">
                    <a:moveTo>
                      <a:pt x="57856" y="136734"/>
                    </a:moveTo>
                    <a:lnTo>
                      <a:pt x="62170" y="129234"/>
                    </a:lnTo>
                    <a:lnTo>
                      <a:pt x="62170" y="120775"/>
                    </a:lnTo>
                    <a:lnTo>
                      <a:pt x="57856" y="136734"/>
                    </a:lnTo>
                    <a:close/>
                  </a:path>
                  <a:path w="62229" h="137160">
                    <a:moveTo>
                      <a:pt x="62170" y="44569"/>
                    </a:moveTo>
                    <a:lnTo>
                      <a:pt x="62170" y="15546"/>
                    </a:lnTo>
                    <a:lnTo>
                      <a:pt x="52230" y="15756"/>
                    </a:lnTo>
                    <a:lnTo>
                      <a:pt x="0" y="0"/>
                    </a:lnTo>
                    <a:lnTo>
                      <a:pt x="47212" y="27860"/>
                    </a:lnTo>
                    <a:lnTo>
                      <a:pt x="62170" y="44569"/>
                    </a:lnTo>
                    <a:close/>
                  </a:path>
                </a:pathLst>
              </a:custGeom>
              <a:solidFill>
                <a:srgbClr val="D98620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  <p:sp>
            <p:nvSpPr>
              <p:cNvPr id="78" name="object 24">
                <a:extLst>
                  <a:ext uri="{FF2B5EF4-FFF2-40B4-BE49-F238E27FC236}">
                    <a16:creationId xmlns:a16="http://schemas.microsoft.com/office/drawing/2014/main" id="{E3ABE45F-11F7-88D9-556C-00FFAE6827AC}"/>
                  </a:ext>
                </a:extLst>
              </p:cNvPr>
              <p:cNvSpPr/>
              <p:nvPr/>
            </p:nvSpPr>
            <p:spPr>
              <a:xfrm>
                <a:off x="7709000" y="176273"/>
                <a:ext cx="63500" cy="140970"/>
              </a:xfrm>
              <a:custGeom>
                <a:avLst/>
                <a:gdLst/>
                <a:ahLst/>
                <a:cxnLst/>
                <a:rect l="l" t="t" r="r" b="b"/>
                <a:pathLst>
                  <a:path w="63500" h="140970">
                    <a:moveTo>
                      <a:pt x="63399" y="22191"/>
                    </a:moveTo>
                    <a:lnTo>
                      <a:pt x="63399" y="15523"/>
                    </a:lnTo>
                    <a:lnTo>
                      <a:pt x="53486" y="15671"/>
                    </a:lnTo>
                    <a:lnTo>
                      <a:pt x="2092" y="0"/>
                    </a:lnTo>
                    <a:lnTo>
                      <a:pt x="0" y="4756"/>
                    </a:lnTo>
                    <a:lnTo>
                      <a:pt x="23654" y="18607"/>
                    </a:lnTo>
                    <a:lnTo>
                      <a:pt x="27311" y="13890"/>
                    </a:lnTo>
                    <a:lnTo>
                      <a:pt x="62629" y="22264"/>
                    </a:lnTo>
                    <a:lnTo>
                      <a:pt x="63399" y="22191"/>
                    </a:lnTo>
                    <a:close/>
                  </a:path>
                  <a:path w="63500" h="140970">
                    <a:moveTo>
                      <a:pt x="63399" y="50548"/>
                    </a:moveTo>
                    <a:lnTo>
                      <a:pt x="63399" y="41686"/>
                    </a:lnTo>
                    <a:lnTo>
                      <a:pt x="57666" y="34298"/>
                    </a:lnTo>
                    <a:lnTo>
                      <a:pt x="27311" y="13890"/>
                    </a:lnTo>
                    <a:lnTo>
                      <a:pt x="23654" y="18607"/>
                    </a:lnTo>
                    <a:lnTo>
                      <a:pt x="46640" y="32068"/>
                    </a:lnTo>
                    <a:lnTo>
                      <a:pt x="63399" y="50548"/>
                    </a:lnTo>
                    <a:close/>
                  </a:path>
                  <a:path w="63500" h="140970">
                    <a:moveTo>
                      <a:pt x="61395" y="140376"/>
                    </a:moveTo>
                    <a:lnTo>
                      <a:pt x="63399" y="136866"/>
                    </a:lnTo>
                    <a:lnTo>
                      <a:pt x="63399" y="113601"/>
                    </a:lnTo>
                    <a:lnTo>
                      <a:pt x="56608" y="138388"/>
                    </a:lnTo>
                    <a:lnTo>
                      <a:pt x="61395" y="140376"/>
                    </a:lnTo>
                    <a:close/>
                  </a:path>
                </a:pathLst>
              </a:custGeom>
              <a:solidFill>
                <a:srgbClr val="D9B181"/>
              </a:solidFill>
            </p:spPr>
            <p:txBody>
              <a:bodyPr wrap="square" lIns="0" tIns="0" rIns="0" bIns="0" rtlCol="0"/>
              <a:lstStyle/>
              <a:p>
                <a:endParaRPr/>
              </a:p>
            </p:txBody>
          </p:sp>
        </p:grpSp>
        <p:pic>
          <p:nvPicPr>
            <p:cNvPr id="70" name="object 25">
              <a:extLst>
                <a:ext uri="{FF2B5EF4-FFF2-40B4-BE49-F238E27FC236}">
                  <a16:creationId xmlns:a16="http://schemas.microsoft.com/office/drawing/2014/main" id="{AE01ED6F-900D-C707-75A2-16CFBC40FE1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142017" y="392193"/>
              <a:ext cx="188975" cy="183060"/>
            </a:xfrm>
            <a:prstGeom prst="rect">
              <a:avLst/>
            </a:prstGeom>
          </p:spPr>
        </p:pic>
        <p:pic>
          <p:nvPicPr>
            <p:cNvPr id="71" name="object 26">
              <a:extLst>
                <a:ext uri="{FF2B5EF4-FFF2-40B4-BE49-F238E27FC236}">
                  <a16:creationId xmlns:a16="http://schemas.microsoft.com/office/drawing/2014/main" id="{0BD2B8EE-9EB2-6F6B-D050-4913578AF5D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756158" y="715242"/>
              <a:ext cx="186880" cy="188895"/>
            </a:xfrm>
            <a:prstGeom prst="rect">
              <a:avLst/>
            </a:prstGeom>
          </p:spPr>
        </p:pic>
        <p:pic>
          <p:nvPicPr>
            <p:cNvPr id="72" name="object 27">
              <a:extLst>
                <a:ext uri="{FF2B5EF4-FFF2-40B4-BE49-F238E27FC236}">
                  <a16:creationId xmlns:a16="http://schemas.microsoft.com/office/drawing/2014/main" id="{6A0F28BD-83C9-79D7-E7F0-59D53B22464B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993279" y="213085"/>
              <a:ext cx="204337" cy="199884"/>
            </a:xfrm>
            <a:prstGeom prst="rect">
              <a:avLst/>
            </a:prstGeom>
          </p:spPr>
        </p:pic>
        <p:pic>
          <p:nvPicPr>
            <p:cNvPr id="73" name="object 28">
              <a:extLst>
                <a:ext uri="{FF2B5EF4-FFF2-40B4-BE49-F238E27FC236}">
                  <a16:creationId xmlns:a16="http://schemas.microsoft.com/office/drawing/2014/main" id="{0FF8453D-A159-F385-F512-0E7A60B83A74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6882498" y="883505"/>
              <a:ext cx="159154" cy="163057"/>
            </a:xfrm>
            <a:prstGeom prst="rect">
              <a:avLst/>
            </a:prstGeom>
          </p:spPr>
        </p:pic>
        <p:pic>
          <p:nvPicPr>
            <p:cNvPr id="74" name="object 29">
              <a:extLst>
                <a:ext uri="{FF2B5EF4-FFF2-40B4-BE49-F238E27FC236}">
                  <a16:creationId xmlns:a16="http://schemas.microsoft.com/office/drawing/2014/main" id="{F81224C1-E2B7-8AD1-0460-5D22A8D5119B}"/>
                </a:ext>
              </a:extLst>
            </p:cNvPr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480242" y="521887"/>
              <a:ext cx="209557" cy="206635"/>
            </a:xfrm>
            <a:prstGeom prst="rect">
              <a:avLst/>
            </a:prstGeom>
          </p:spPr>
        </p:pic>
        <p:pic>
          <p:nvPicPr>
            <p:cNvPr id="75" name="object 30">
              <a:extLst>
                <a:ext uri="{FF2B5EF4-FFF2-40B4-BE49-F238E27FC236}">
                  <a16:creationId xmlns:a16="http://schemas.microsoft.com/office/drawing/2014/main" id="{4278E6F0-9F0E-6EE2-B8B6-6D8CDA85C30E}"/>
                </a:ext>
              </a:extLst>
            </p:cNvPr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6525797" y="163556"/>
              <a:ext cx="165986" cy="169473"/>
            </a:xfrm>
            <a:prstGeom prst="rect">
              <a:avLst/>
            </a:prstGeom>
          </p:spPr>
        </p:pic>
        <p:pic>
          <p:nvPicPr>
            <p:cNvPr id="76" name="object 31">
              <a:extLst>
                <a:ext uri="{FF2B5EF4-FFF2-40B4-BE49-F238E27FC236}">
                  <a16:creationId xmlns:a16="http://schemas.microsoft.com/office/drawing/2014/main" id="{1A5F570A-A102-CED5-A34C-23BAAF1D1065}"/>
                </a:ext>
              </a:extLst>
            </p:cNvPr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504396" y="1049038"/>
              <a:ext cx="190437" cy="192124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25B1F0DC-86CB-ECEA-031B-F7D569D7CE95}"/>
              </a:ext>
            </a:extLst>
          </p:cNvPr>
          <p:cNvSpPr txBox="1"/>
          <p:nvPr/>
        </p:nvSpPr>
        <p:spPr>
          <a:xfrm>
            <a:off x="334193" y="451007"/>
            <a:ext cx="6895282" cy="546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Italics"/>
                <a:cs typeface="Poppins" panose="00000500000000000000" pitchFamily="2" charset="0"/>
              </a:rPr>
              <a:t>Half-day visits are only available within 25 miles or when two schools share a full day. Donation options are available. Additional fees may apply for longer trips (over 100 miles).</a:t>
            </a: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321554-FB7A-A7FB-BD92-CBE8DB6B8BA7}"/>
              </a:ext>
            </a:extLst>
          </p:cNvPr>
          <p:cNvSpPr txBox="1"/>
          <p:nvPr/>
        </p:nvSpPr>
        <p:spPr>
          <a:xfrm>
            <a:off x="334192" y="936030"/>
            <a:ext cx="7066733" cy="5465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Full day sessions are customized to fit your curriculum. There is no limit on the number of students or the number of books used for grades.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BB3D4C-C6B7-B010-E490-8B86F8C17D22}"/>
              </a:ext>
            </a:extLst>
          </p:cNvPr>
          <p:cNvSpPr txBox="1"/>
          <p:nvPr/>
        </p:nvSpPr>
        <p:spPr>
          <a:xfrm>
            <a:off x="336131" y="1748806"/>
            <a:ext cx="392307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Group Discounts</a:t>
            </a:r>
            <a:r>
              <a:rPr lang="en-US" sz="1200" b="1" dirty="0">
                <a:solidFill>
                  <a:srgbClr val="000000"/>
                </a:solidFill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:</a:t>
            </a:r>
            <a:endParaRPr lang="en-US" sz="120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30ABA16-1A9A-BDAD-BCF6-43D311BD6BCB}"/>
              </a:ext>
            </a:extLst>
          </p:cNvPr>
          <p:cNvSpPr txBox="1"/>
          <p:nvPr/>
        </p:nvSpPr>
        <p:spPr>
          <a:xfrm>
            <a:off x="349298" y="1982494"/>
            <a:ext cx="7492181" cy="309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Discounts available for multiple schools booking together or multiple days.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B44D091-A80E-F045-5CE8-16F17B507F07}"/>
              </a:ext>
            </a:extLst>
          </p:cNvPr>
          <p:cNvSpPr txBox="1"/>
          <p:nvPr/>
        </p:nvSpPr>
        <p:spPr>
          <a:xfrm>
            <a:off x="424117" y="2259587"/>
            <a:ext cx="5633884" cy="397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✨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r>
              <a:rPr lang="en-US" sz="1200" b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What’s Included with Every School Visit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endParaRPr lang="en-US" sz="110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8880686-C879-312E-C370-8795B8C6FBF8}"/>
              </a:ext>
            </a:extLst>
          </p:cNvPr>
          <p:cNvSpPr txBox="1"/>
          <p:nvPr/>
        </p:nvSpPr>
        <p:spPr>
          <a:xfrm>
            <a:off x="745610" y="2573717"/>
            <a:ext cx="4297107" cy="1286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>
              <a:lnSpc>
                <a:spcPct val="14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Bookmarks for each student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171450" marR="0" lvl="0" indent="-171450">
              <a:lnSpc>
                <a:spcPct val="14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Meet &amp; greet with select students/teachers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171450" marR="0" lvl="0" indent="-171450">
              <a:lnSpc>
                <a:spcPct val="14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Book signing session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171450" marR="0" lvl="0" indent="-171450">
              <a:lnSpc>
                <a:spcPct val="14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Educator Guides and Activities aligned to Common Core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5119F8F-E1B4-AE0F-CBA7-7368865DD5D9}"/>
              </a:ext>
            </a:extLst>
          </p:cNvPr>
          <p:cNvSpPr txBox="1"/>
          <p:nvPr/>
        </p:nvSpPr>
        <p:spPr>
          <a:xfrm>
            <a:off x="429136" y="3760781"/>
            <a:ext cx="3923070" cy="397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📖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r>
              <a:rPr lang="en-US" sz="1200" b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Book Sales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endParaRPr lang="en-US" sz="110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B8E80E0-CF3F-CFD4-06C2-D565C1041882}"/>
              </a:ext>
            </a:extLst>
          </p:cNvPr>
          <p:cNvSpPr txBox="1"/>
          <p:nvPr/>
        </p:nvSpPr>
        <p:spPr>
          <a:xfrm>
            <a:off x="742002" y="4103486"/>
            <a:ext cx="4172263" cy="1301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Signed book pre-orders and school-wide book sales can be arranged. I can work with a local bookstore or create an online sale through </a:t>
            </a:r>
            <a:r>
              <a:rPr lang="en-US" sz="1050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AuthorVisitCentral.com so there’s no need to collect money or forms, and it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0" marR="0">
              <a:lnSpc>
                <a:spcPct val="115000"/>
              </a:lnSpc>
              <a:spcAft>
                <a:spcPts val="800"/>
              </a:spcAft>
              <a:buNone/>
            </a:pPr>
            <a:r>
              <a:rPr lang="en-US" sz="1050" kern="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rPr>
              <a:t>supports local indie bookstores! I will provide a link and a flyer to make it easy.</a:t>
            </a:r>
            <a:endParaRPr lang="en-US" sz="100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C53661C-36E4-2089-69D0-2F1B5D27F7AA}"/>
              </a:ext>
            </a:extLst>
          </p:cNvPr>
          <p:cNvSpPr txBox="1"/>
          <p:nvPr/>
        </p:nvSpPr>
        <p:spPr>
          <a:xfrm>
            <a:off x="424247" y="5315079"/>
            <a:ext cx="3923070" cy="3973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💻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r>
              <a:rPr lang="en-US" sz="1200" b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Virtual Visits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endParaRPr lang="en-US" sz="110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6F44F12-6B25-53D8-BB55-B799A523408B}"/>
              </a:ext>
            </a:extLst>
          </p:cNvPr>
          <p:cNvSpPr txBox="1"/>
          <p:nvPr/>
        </p:nvSpPr>
        <p:spPr>
          <a:xfrm>
            <a:off x="734064" y="5648259"/>
            <a:ext cx="3923070" cy="309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50" b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Free Skype Visits</a:t>
            </a: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r>
              <a:rPr lang="en-US" sz="1050" i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Italics"/>
                <a:cs typeface="Poppins" panose="00000500000000000000" pitchFamily="2" charset="0"/>
              </a:rPr>
              <a:t>(15 minutes)</a:t>
            </a: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0488736-E44A-A515-073E-3761EBD8A4B9}"/>
              </a:ext>
            </a:extLst>
          </p:cNvPr>
          <p:cNvSpPr txBox="1"/>
          <p:nvPr/>
        </p:nvSpPr>
        <p:spPr>
          <a:xfrm>
            <a:off x="744371" y="5915924"/>
            <a:ext cx="3923070" cy="309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>
              <a:lnSpc>
                <a:spcPct val="14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Includes a book read-aloud and short Q&amp;A.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E9A23DA-C1DD-9964-E676-44F5AD1DB166}"/>
              </a:ext>
            </a:extLst>
          </p:cNvPr>
          <p:cNvSpPr txBox="1"/>
          <p:nvPr/>
        </p:nvSpPr>
        <p:spPr>
          <a:xfrm>
            <a:off x="741227" y="6222844"/>
            <a:ext cx="4760595" cy="957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>
              <a:lnSpc>
                <a:spcPct val="14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A budget-friendly option for schools anywhere in the world!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171450" marR="0" lvl="0" indent="-171450">
              <a:lnSpc>
                <a:spcPct val="14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Works for classrooms or libraries of any size.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171450" marR="0" lvl="0" indent="-171450">
              <a:lnSpc>
                <a:spcPct val="14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Kids must have read at least one of my books.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8DB228E-5F0E-0EA5-EA52-734E83224440}"/>
              </a:ext>
            </a:extLst>
          </p:cNvPr>
          <p:cNvSpPr txBox="1"/>
          <p:nvPr/>
        </p:nvSpPr>
        <p:spPr>
          <a:xfrm>
            <a:off x="365045" y="7088819"/>
            <a:ext cx="5692956" cy="409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👩‍🏫</a:t>
            </a:r>
            <a:r>
              <a:rPr lang="en-US" sz="120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 Educator </a:t>
            </a:r>
            <a:r>
              <a:rPr lang="en-US" sz="1200" b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 Bold"/>
                <a:cs typeface="Poppins" panose="00000500000000000000" pitchFamily="2" charset="0"/>
              </a:rPr>
              <a:t>Professional Development</a:t>
            </a:r>
            <a:endParaRPr lang="en-US" sz="110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7AEF848-7878-2D15-3904-0E9DCE34BDEA}"/>
              </a:ext>
            </a:extLst>
          </p:cNvPr>
          <p:cNvSpPr txBox="1"/>
          <p:nvPr/>
        </p:nvSpPr>
        <p:spPr>
          <a:xfrm>
            <a:off x="616837" y="7401168"/>
            <a:ext cx="4215110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Workshops designed to give educators creative ways to use books across multiple subjects and media, including science, social studies, and literature.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F22E51A-AADB-FF24-A08E-872E917A180F}"/>
              </a:ext>
            </a:extLst>
          </p:cNvPr>
          <p:cNvSpPr txBox="1"/>
          <p:nvPr/>
        </p:nvSpPr>
        <p:spPr>
          <a:xfrm>
            <a:off x="631378" y="8161191"/>
            <a:ext cx="5600700" cy="32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lnSpc>
                <a:spcPct val="14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200" b="1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Sample Workshops: </a:t>
            </a:r>
            <a:endParaRPr lang="en-US" sz="1200" b="1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92FF622-393F-2EA8-09E8-940AB57AFA53}"/>
              </a:ext>
            </a:extLst>
          </p:cNvPr>
          <p:cNvSpPr txBox="1"/>
          <p:nvPr/>
        </p:nvSpPr>
        <p:spPr>
          <a:xfrm>
            <a:off x="644080" y="8448602"/>
            <a:ext cx="3679007" cy="11377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marR="0" lvl="0" indent="-171450">
              <a:lnSpc>
                <a:spcPct val="14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Using Fiction to Emphasize Science, STEM, and Other Topics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171450" marR="0" lvl="0" indent="-171450">
              <a:lnSpc>
                <a:spcPct val="140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050" kern="10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Teaching with Multi-Genre/Multi-Modal Writing </a:t>
            </a:r>
            <a:endParaRPr lang="en-US" sz="1050" kern="100" dirty="0">
              <a:effectLst/>
              <a:latin typeface="Poppins" panose="00000500000000000000" pitchFamily="2" charset="0"/>
              <a:ea typeface="Times New Roman" panose="02020603050405020304" pitchFamily="18" charset="0"/>
              <a:cs typeface="Poppins" panose="00000500000000000000" pitchFamily="2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>
                <a:solidFill>
                  <a:srgbClr val="000000"/>
                </a:solidFill>
                <a:effectLst/>
                <a:latin typeface="Poppins" panose="00000500000000000000" pitchFamily="2" charset="0"/>
                <a:ea typeface="Canva Sans"/>
                <a:cs typeface="Poppins" panose="00000500000000000000" pitchFamily="2" charset="0"/>
              </a:rPr>
              <a:t>Researching "real stories" for Non-Fiction Projects</a:t>
            </a:r>
            <a:endParaRPr lang="en-US" sz="1050" dirty="0">
              <a:latin typeface="Poppins" panose="00000500000000000000" pitchFamily="2" charset="0"/>
              <a:cs typeface="Poppins" panose="00000500000000000000" pitchFamily="2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232EEA6C-4E90-BBD5-12B4-133DF9226DD3}"/>
              </a:ext>
            </a:extLst>
          </p:cNvPr>
          <p:cNvGrpSpPr/>
          <p:nvPr/>
        </p:nvGrpSpPr>
        <p:grpSpPr>
          <a:xfrm>
            <a:off x="4672964" y="7981889"/>
            <a:ext cx="3102023" cy="1802191"/>
            <a:chOff x="4996814" y="7677089"/>
            <a:chExt cx="3102023" cy="1802191"/>
          </a:xfrm>
        </p:grpSpPr>
        <p:sp>
          <p:nvSpPr>
            <p:cNvPr id="49" name="Rectangle: Rounded Corners 48">
              <a:extLst>
                <a:ext uri="{FF2B5EF4-FFF2-40B4-BE49-F238E27FC236}">
                  <a16:creationId xmlns:a16="http://schemas.microsoft.com/office/drawing/2014/main" id="{F358D593-AB9F-2691-DE0D-6BD10C122814}"/>
                </a:ext>
              </a:extLst>
            </p:cNvPr>
            <p:cNvSpPr/>
            <p:nvPr/>
          </p:nvSpPr>
          <p:spPr>
            <a:xfrm>
              <a:off x="4996814" y="7677089"/>
              <a:ext cx="2742465" cy="1802191"/>
            </a:xfrm>
            <a:prstGeom prst="roundRect">
              <a:avLst/>
            </a:prstGeom>
            <a:solidFill>
              <a:srgbClr val="FFBFCB"/>
            </a:solidFill>
            <a:ln>
              <a:noFill/>
            </a:ln>
            <a:effectLst>
              <a:outerShdw blurRad="342900" sx="98000" sy="98000" algn="ctr" rotWithShape="0">
                <a:prstClr val="black">
                  <a:alpha val="28000"/>
                </a:prst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387C264-6513-9D84-B5A0-25510887642C}"/>
                </a:ext>
              </a:extLst>
            </p:cNvPr>
            <p:cNvSpPr txBox="1"/>
            <p:nvPr/>
          </p:nvSpPr>
          <p:spPr>
            <a:xfrm>
              <a:off x="5035550" y="7793707"/>
              <a:ext cx="2736850" cy="40588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4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1600" kern="10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  <a:ea typeface="Canva Sans"/>
                  <a:cs typeface="Poppins" panose="00000500000000000000" pitchFamily="2" charset="0"/>
                </a:rPr>
                <a:t>🔗 </a:t>
              </a:r>
              <a:r>
                <a:rPr lang="en-US" sz="1600" b="1" kern="10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  <a:ea typeface="Canva Sans Bold"/>
                  <a:cs typeface="Poppins" panose="00000500000000000000" pitchFamily="2" charset="0"/>
                </a:rPr>
                <a:t>Booking Information</a:t>
              </a:r>
              <a:r>
                <a:rPr lang="en-US" sz="1600" kern="10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  <a:ea typeface="Canva Sans"/>
                  <a:cs typeface="Poppins" panose="00000500000000000000" pitchFamily="2" charset="0"/>
                </a:rPr>
                <a:t> </a:t>
              </a:r>
              <a:endParaRPr lang="en-US" sz="1400" kern="1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DE13963-C25E-ACD7-0825-8CEF2E467AC2}"/>
                </a:ext>
              </a:extLst>
            </p:cNvPr>
            <p:cNvSpPr txBox="1"/>
            <p:nvPr/>
          </p:nvSpPr>
          <p:spPr>
            <a:xfrm>
              <a:off x="5366066" y="8160272"/>
              <a:ext cx="629920" cy="29969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4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1050" b="1" kern="10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  <a:ea typeface="Canva Sans"/>
                  <a:cs typeface="Poppins" panose="00000500000000000000" pitchFamily="2" charset="0"/>
                </a:rPr>
                <a:t>Email</a:t>
              </a:r>
              <a:r>
                <a:rPr lang="en-US" sz="1050" b="1" kern="100" dirty="0">
                  <a:solidFill>
                    <a:srgbClr val="000000"/>
                  </a:solidFill>
                  <a:latin typeface="Poppins" panose="00000500000000000000" pitchFamily="2" charset="0"/>
                  <a:ea typeface="Canva Sans"/>
                  <a:cs typeface="Poppins" panose="00000500000000000000" pitchFamily="2" charset="0"/>
                </a:rPr>
                <a:t>: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2696881B-24AA-3FDC-E9F3-4C3A22474627}"/>
                </a:ext>
              </a:extLst>
            </p:cNvPr>
            <p:cNvSpPr txBox="1"/>
            <p:nvPr/>
          </p:nvSpPr>
          <p:spPr>
            <a:xfrm>
              <a:off x="5368337" y="8817570"/>
              <a:ext cx="2730500" cy="3323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40000"/>
                </a:lnSpc>
                <a:buNone/>
              </a:pPr>
              <a:r>
                <a:rPr lang="en-US" sz="1200" b="1" kern="10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  <a:ea typeface="Canva Sans Bold"/>
                  <a:cs typeface="Poppins" panose="00000500000000000000" pitchFamily="2" charset="0"/>
                </a:rPr>
                <a:t>Website</a:t>
              </a:r>
              <a:r>
                <a:rPr lang="en-US" sz="1200" b="1" kern="100" dirty="0">
                  <a:solidFill>
                    <a:srgbClr val="000000"/>
                  </a:solidFill>
                  <a:latin typeface="Poppins" panose="00000500000000000000" pitchFamily="2" charset="0"/>
                  <a:ea typeface="Canva Sans Bold"/>
                  <a:cs typeface="Poppins" panose="00000500000000000000" pitchFamily="2" charset="0"/>
                </a:rPr>
                <a:t>: </a:t>
              </a:r>
              <a:r>
                <a:rPr lang="en-US" sz="1200" b="1" kern="100" dirty="0" err="1">
                  <a:solidFill>
                    <a:srgbClr val="000000"/>
                  </a:solidFill>
                  <a:effectLst/>
                  <a:latin typeface="Poppins" panose="00000500000000000000" pitchFamily="2" charset="0"/>
                  <a:ea typeface="Canva Sans Bold"/>
                  <a:cs typeface="Poppins" panose="00000500000000000000" pitchFamily="2" charset="0"/>
                </a:rPr>
                <a:t>srjohannes.com</a:t>
              </a:r>
              <a:endParaRPr lang="en-US" sz="600" kern="1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C5D9708-1879-07BE-A5B0-10062199CF1A}"/>
                </a:ext>
              </a:extLst>
            </p:cNvPr>
            <p:cNvSpPr txBox="1"/>
            <p:nvPr/>
          </p:nvSpPr>
          <p:spPr>
            <a:xfrm>
              <a:off x="5838124" y="8194046"/>
              <a:ext cx="1790926" cy="25391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050" u="sng" kern="100" dirty="0">
                  <a:solidFill>
                    <a:srgbClr val="467886"/>
                  </a:solidFill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  <a:hlinkClick r:id="rId11"/>
                </a:rPr>
                <a:t>shelli@srjohannes.com</a:t>
              </a:r>
              <a:r>
                <a:rPr lang="en-US" sz="1050" kern="100" dirty="0">
                  <a:effectLst/>
                  <a:latin typeface="Poppins" panose="00000500000000000000" pitchFamily="2" charset="0"/>
                  <a:ea typeface="Times New Roman" panose="02020603050405020304" pitchFamily="18" charset="0"/>
                  <a:cs typeface="Poppins" panose="00000500000000000000" pitchFamily="2" charset="0"/>
                </a:rPr>
                <a:t> </a:t>
              </a:r>
              <a:endParaRPr lang="en-US" sz="1050" dirty="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9AF472BB-6DBC-D831-72BF-BCF153E77C23}"/>
                </a:ext>
              </a:extLst>
            </p:cNvPr>
            <p:cNvSpPr txBox="1"/>
            <p:nvPr/>
          </p:nvSpPr>
          <p:spPr>
            <a:xfrm>
              <a:off x="5363815" y="8382459"/>
              <a:ext cx="2316196" cy="30957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>
                <a:lnSpc>
                  <a:spcPct val="14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US" sz="1050" kern="100" dirty="0">
                  <a:solidFill>
                    <a:srgbClr val="000000"/>
                  </a:solidFill>
                  <a:effectLst/>
                  <a:latin typeface="Poppins" panose="00000500000000000000" pitchFamily="2" charset="0"/>
                  <a:ea typeface="Canva Sans"/>
                  <a:cs typeface="Poppins" panose="00000500000000000000" pitchFamily="2" charset="0"/>
                </a:rPr>
                <a:t>to book your school visit today. </a:t>
              </a:r>
              <a:endParaRPr lang="en-US" sz="1050" kern="100" dirty="0">
                <a:effectLst/>
                <a:latin typeface="Poppins" panose="00000500000000000000" pitchFamily="2" charset="0"/>
                <a:ea typeface="Times New Roman" panose="02020603050405020304" pitchFamily="18" charset="0"/>
                <a:cs typeface="Poppins" panose="00000500000000000000" pitchFamily="2" charset="0"/>
              </a:endParaRPr>
            </a:p>
          </p:txBody>
        </p:sp>
      </p:grpSp>
      <p:sp>
        <p:nvSpPr>
          <p:cNvPr id="55" name="object 15">
            <a:extLst>
              <a:ext uri="{FF2B5EF4-FFF2-40B4-BE49-F238E27FC236}">
                <a16:creationId xmlns:a16="http://schemas.microsoft.com/office/drawing/2014/main" id="{AB280705-8CED-9018-5A75-6A599D8DEA97}"/>
              </a:ext>
            </a:extLst>
          </p:cNvPr>
          <p:cNvSpPr/>
          <p:nvPr/>
        </p:nvSpPr>
        <p:spPr>
          <a:xfrm>
            <a:off x="0" y="9017187"/>
            <a:ext cx="1859914" cy="1041400"/>
          </a:xfrm>
          <a:custGeom>
            <a:avLst/>
            <a:gdLst/>
            <a:ahLst/>
            <a:cxnLst/>
            <a:rect l="l" t="t" r="r" b="b"/>
            <a:pathLst>
              <a:path w="1859914" h="1041400">
                <a:moveTo>
                  <a:pt x="1827616" y="946979"/>
                </a:moveTo>
                <a:lnTo>
                  <a:pt x="1845664" y="985096"/>
                </a:lnTo>
                <a:lnTo>
                  <a:pt x="1856954" y="1025721"/>
                </a:lnTo>
                <a:lnTo>
                  <a:pt x="1859335" y="1041212"/>
                </a:lnTo>
                <a:lnTo>
                  <a:pt x="0" y="1041212"/>
                </a:lnTo>
                <a:lnTo>
                  <a:pt x="0" y="0"/>
                </a:lnTo>
                <a:lnTo>
                  <a:pt x="9684" y="9713"/>
                </a:lnTo>
                <a:lnTo>
                  <a:pt x="43178" y="45077"/>
                </a:lnTo>
                <a:lnTo>
                  <a:pt x="75670" y="81209"/>
                </a:lnTo>
                <a:lnTo>
                  <a:pt x="107161" y="118109"/>
                </a:lnTo>
                <a:lnTo>
                  <a:pt x="137651" y="155777"/>
                </a:lnTo>
                <a:lnTo>
                  <a:pt x="167141" y="194213"/>
                </a:lnTo>
                <a:lnTo>
                  <a:pt x="195629" y="233416"/>
                </a:lnTo>
                <a:lnTo>
                  <a:pt x="223117" y="273388"/>
                </a:lnTo>
                <a:lnTo>
                  <a:pt x="249603" y="314128"/>
                </a:lnTo>
                <a:lnTo>
                  <a:pt x="275089" y="355635"/>
                </a:lnTo>
                <a:lnTo>
                  <a:pt x="299574" y="397911"/>
                </a:lnTo>
                <a:lnTo>
                  <a:pt x="323554" y="440651"/>
                </a:lnTo>
                <a:lnTo>
                  <a:pt x="349753" y="481689"/>
                </a:lnTo>
                <a:lnTo>
                  <a:pt x="378169" y="521026"/>
                </a:lnTo>
                <a:lnTo>
                  <a:pt x="408803" y="558661"/>
                </a:lnTo>
                <a:lnTo>
                  <a:pt x="441655" y="594595"/>
                </a:lnTo>
                <a:lnTo>
                  <a:pt x="476725" y="628828"/>
                </a:lnTo>
                <a:lnTo>
                  <a:pt x="523852" y="667949"/>
                </a:lnTo>
                <a:lnTo>
                  <a:pt x="546020" y="689034"/>
                </a:lnTo>
                <a:lnTo>
                  <a:pt x="573984" y="722692"/>
                </a:lnTo>
                <a:lnTo>
                  <a:pt x="604969" y="743851"/>
                </a:lnTo>
                <a:lnTo>
                  <a:pt x="640527" y="763369"/>
                </a:lnTo>
                <a:lnTo>
                  <a:pt x="677254" y="780019"/>
                </a:lnTo>
                <a:lnTo>
                  <a:pt x="715151" y="793802"/>
                </a:lnTo>
                <a:lnTo>
                  <a:pt x="754217" y="804718"/>
                </a:lnTo>
                <a:lnTo>
                  <a:pt x="793995" y="812657"/>
                </a:lnTo>
                <a:lnTo>
                  <a:pt x="834028" y="817509"/>
                </a:lnTo>
                <a:lnTo>
                  <a:pt x="874314" y="819276"/>
                </a:lnTo>
                <a:lnTo>
                  <a:pt x="914855" y="817956"/>
                </a:lnTo>
                <a:lnTo>
                  <a:pt x="963504" y="813716"/>
                </a:lnTo>
                <a:lnTo>
                  <a:pt x="1011623" y="807197"/>
                </a:lnTo>
                <a:lnTo>
                  <a:pt x="1059356" y="798954"/>
                </a:lnTo>
                <a:lnTo>
                  <a:pt x="1106847" y="789541"/>
                </a:lnTo>
                <a:lnTo>
                  <a:pt x="1154241" y="779511"/>
                </a:lnTo>
                <a:lnTo>
                  <a:pt x="1201681" y="769418"/>
                </a:lnTo>
                <a:lnTo>
                  <a:pt x="1235523" y="763885"/>
                </a:lnTo>
                <a:lnTo>
                  <a:pt x="1269488" y="759415"/>
                </a:lnTo>
                <a:lnTo>
                  <a:pt x="1303575" y="756007"/>
                </a:lnTo>
                <a:lnTo>
                  <a:pt x="1337786" y="753661"/>
                </a:lnTo>
                <a:lnTo>
                  <a:pt x="1367204" y="751271"/>
                </a:lnTo>
                <a:lnTo>
                  <a:pt x="1396654" y="749691"/>
                </a:lnTo>
                <a:lnTo>
                  <a:pt x="1426137" y="748922"/>
                </a:lnTo>
                <a:lnTo>
                  <a:pt x="1455652" y="748965"/>
                </a:lnTo>
                <a:lnTo>
                  <a:pt x="1504554" y="753187"/>
                </a:lnTo>
                <a:lnTo>
                  <a:pt x="1551513" y="762670"/>
                </a:lnTo>
                <a:lnTo>
                  <a:pt x="1596617" y="776934"/>
                </a:lnTo>
                <a:lnTo>
                  <a:pt x="1639957" y="795501"/>
                </a:lnTo>
                <a:lnTo>
                  <a:pt x="1681620" y="817890"/>
                </a:lnTo>
                <a:lnTo>
                  <a:pt x="1721696" y="843622"/>
                </a:lnTo>
                <a:lnTo>
                  <a:pt x="1760274" y="872217"/>
                </a:lnTo>
                <a:lnTo>
                  <a:pt x="1792044" y="899955"/>
                </a:lnTo>
                <a:lnTo>
                  <a:pt x="1818618" y="932691"/>
                </a:lnTo>
                <a:lnTo>
                  <a:pt x="1823237" y="939754"/>
                </a:lnTo>
                <a:lnTo>
                  <a:pt x="1827616" y="946979"/>
                </a:lnTo>
                <a:close/>
              </a:path>
            </a:pathLst>
          </a:custGeom>
          <a:solidFill>
            <a:srgbClr val="588B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20">
            <a:extLst>
              <a:ext uri="{FF2B5EF4-FFF2-40B4-BE49-F238E27FC236}">
                <a16:creationId xmlns:a16="http://schemas.microsoft.com/office/drawing/2014/main" id="{5B82A81C-7D70-C128-35EA-C1FFBAEE6AA6}"/>
              </a:ext>
            </a:extLst>
          </p:cNvPr>
          <p:cNvSpPr/>
          <p:nvPr/>
        </p:nvSpPr>
        <p:spPr>
          <a:xfrm>
            <a:off x="6939686" y="0"/>
            <a:ext cx="833119" cy="2313940"/>
          </a:xfrm>
          <a:custGeom>
            <a:avLst/>
            <a:gdLst/>
            <a:ahLst/>
            <a:cxnLst/>
            <a:rect l="l" t="t" r="r" b="b"/>
            <a:pathLst>
              <a:path w="833120" h="2313940">
                <a:moveTo>
                  <a:pt x="832713" y="0"/>
                </a:moveTo>
                <a:lnTo>
                  <a:pt x="832713" y="2312798"/>
                </a:lnTo>
                <a:lnTo>
                  <a:pt x="822141" y="2313161"/>
                </a:lnTo>
                <a:lnTo>
                  <a:pt x="778689" y="2313417"/>
                </a:lnTo>
                <a:lnTo>
                  <a:pt x="734219" y="2310691"/>
                </a:lnTo>
                <a:lnTo>
                  <a:pt x="690254" y="2304932"/>
                </a:lnTo>
                <a:lnTo>
                  <a:pt x="646794" y="2296139"/>
                </a:lnTo>
                <a:lnTo>
                  <a:pt x="603839" y="2284312"/>
                </a:lnTo>
                <a:lnTo>
                  <a:pt x="557848" y="2261404"/>
                </a:lnTo>
                <a:lnTo>
                  <a:pt x="519447" y="2228762"/>
                </a:lnTo>
                <a:lnTo>
                  <a:pt x="487956" y="2188365"/>
                </a:lnTo>
                <a:lnTo>
                  <a:pt x="462970" y="2142849"/>
                </a:lnTo>
                <a:lnTo>
                  <a:pt x="453175" y="2116432"/>
                </a:lnTo>
                <a:lnTo>
                  <a:pt x="434396" y="2072382"/>
                </a:lnTo>
                <a:lnTo>
                  <a:pt x="419913" y="2027483"/>
                </a:lnTo>
                <a:lnTo>
                  <a:pt x="409224" y="1981873"/>
                </a:lnTo>
                <a:lnTo>
                  <a:pt x="401825" y="1935689"/>
                </a:lnTo>
                <a:lnTo>
                  <a:pt x="397211" y="1889068"/>
                </a:lnTo>
                <a:lnTo>
                  <a:pt x="394881" y="1842149"/>
                </a:lnTo>
                <a:lnTo>
                  <a:pt x="394329" y="1795068"/>
                </a:lnTo>
                <a:lnTo>
                  <a:pt x="396977" y="1742726"/>
                </a:lnTo>
                <a:lnTo>
                  <a:pt x="401839" y="1690639"/>
                </a:lnTo>
                <a:lnTo>
                  <a:pt x="408916" y="1638806"/>
                </a:lnTo>
                <a:lnTo>
                  <a:pt x="426658" y="1539042"/>
                </a:lnTo>
                <a:lnTo>
                  <a:pt x="434595" y="1490857"/>
                </a:lnTo>
                <a:lnTo>
                  <a:pt x="441431" y="1442609"/>
                </a:lnTo>
                <a:lnTo>
                  <a:pt x="446579" y="1394236"/>
                </a:lnTo>
                <a:lnTo>
                  <a:pt x="449452" y="1345675"/>
                </a:lnTo>
                <a:lnTo>
                  <a:pt x="449461" y="1296865"/>
                </a:lnTo>
                <a:lnTo>
                  <a:pt x="446020" y="1247741"/>
                </a:lnTo>
                <a:lnTo>
                  <a:pt x="445523" y="1236381"/>
                </a:lnTo>
                <a:lnTo>
                  <a:pt x="446011" y="1224933"/>
                </a:lnTo>
                <a:lnTo>
                  <a:pt x="446742" y="1213455"/>
                </a:lnTo>
                <a:lnTo>
                  <a:pt x="446972" y="1202008"/>
                </a:lnTo>
                <a:lnTo>
                  <a:pt x="446552" y="1163258"/>
                </a:lnTo>
                <a:lnTo>
                  <a:pt x="443026" y="1124666"/>
                </a:lnTo>
                <a:lnTo>
                  <a:pt x="434305" y="1074066"/>
                </a:lnTo>
                <a:lnTo>
                  <a:pt x="424174" y="1023770"/>
                </a:lnTo>
                <a:lnTo>
                  <a:pt x="412635" y="973778"/>
                </a:lnTo>
                <a:lnTo>
                  <a:pt x="399687" y="924091"/>
                </a:lnTo>
                <a:lnTo>
                  <a:pt x="386208" y="877673"/>
                </a:lnTo>
                <a:lnTo>
                  <a:pt x="371900" y="831545"/>
                </a:lnTo>
                <a:lnTo>
                  <a:pt x="356765" y="785707"/>
                </a:lnTo>
                <a:lnTo>
                  <a:pt x="340800" y="740160"/>
                </a:lnTo>
                <a:lnTo>
                  <a:pt x="324008" y="694903"/>
                </a:lnTo>
                <a:lnTo>
                  <a:pt x="306387" y="649936"/>
                </a:lnTo>
                <a:lnTo>
                  <a:pt x="287938" y="605260"/>
                </a:lnTo>
                <a:lnTo>
                  <a:pt x="266319" y="559875"/>
                </a:lnTo>
                <a:lnTo>
                  <a:pt x="245378" y="517355"/>
                </a:lnTo>
                <a:lnTo>
                  <a:pt x="245949" y="518395"/>
                </a:lnTo>
                <a:lnTo>
                  <a:pt x="221342" y="470034"/>
                </a:lnTo>
                <a:lnTo>
                  <a:pt x="197985" y="425577"/>
                </a:lnTo>
                <a:lnTo>
                  <a:pt x="54019" y="162776"/>
                </a:lnTo>
                <a:lnTo>
                  <a:pt x="51503" y="157429"/>
                </a:lnTo>
                <a:lnTo>
                  <a:pt x="32175" y="109281"/>
                </a:lnTo>
                <a:lnTo>
                  <a:pt x="15715" y="60172"/>
                </a:lnTo>
                <a:lnTo>
                  <a:pt x="2122" y="10102"/>
                </a:lnTo>
                <a:lnTo>
                  <a:pt x="0" y="0"/>
                </a:lnTo>
                <a:lnTo>
                  <a:pt x="832713" y="0"/>
                </a:lnTo>
                <a:close/>
              </a:path>
              <a:path w="833120" h="2313940">
                <a:moveTo>
                  <a:pt x="54019" y="162776"/>
                </a:moveTo>
                <a:lnTo>
                  <a:pt x="174048" y="381429"/>
                </a:lnTo>
                <a:lnTo>
                  <a:pt x="149533" y="337590"/>
                </a:lnTo>
                <a:lnTo>
                  <a:pt x="124438" y="294061"/>
                </a:lnTo>
                <a:lnTo>
                  <a:pt x="98764" y="250841"/>
                </a:lnTo>
                <a:lnTo>
                  <a:pt x="73700" y="204615"/>
                </a:lnTo>
                <a:lnTo>
                  <a:pt x="54019" y="162776"/>
                </a:lnTo>
                <a:close/>
              </a:path>
            </a:pathLst>
          </a:custGeom>
          <a:solidFill>
            <a:srgbClr val="FFBFC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60" name="object 9">
            <a:extLst>
              <a:ext uri="{FF2B5EF4-FFF2-40B4-BE49-F238E27FC236}">
                <a16:creationId xmlns:a16="http://schemas.microsoft.com/office/drawing/2014/main" id="{9D1087CD-03B9-B687-3169-E6BA3F95A080}"/>
              </a:ext>
            </a:extLst>
          </p:cNvPr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310353" y="229376"/>
            <a:ext cx="240410" cy="240410"/>
          </a:xfrm>
          <a:prstGeom prst="rect">
            <a:avLst/>
          </a:prstGeom>
        </p:spPr>
      </p:pic>
      <p:grpSp>
        <p:nvGrpSpPr>
          <p:cNvPr id="61" name="object 10">
            <a:extLst>
              <a:ext uri="{FF2B5EF4-FFF2-40B4-BE49-F238E27FC236}">
                <a16:creationId xmlns:a16="http://schemas.microsoft.com/office/drawing/2014/main" id="{A654AADF-4C61-6DB2-D9C0-673303BEF24A}"/>
              </a:ext>
            </a:extLst>
          </p:cNvPr>
          <p:cNvGrpSpPr/>
          <p:nvPr/>
        </p:nvGrpSpPr>
        <p:grpSpPr>
          <a:xfrm flipV="1">
            <a:off x="2899852" y="1512456"/>
            <a:ext cx="1972697" cy="120870"/>
            <a:chOff x="2700268" y="5312931"/>
            <a:chExt cx="2487295" cy="152400"/>
          </a:xfrm>
        </p:grpSpPr>
        <p:sp>
          <p:nvSpPr>
            <p:cNvPr id="62" name="object 11">
              <a:extLst>
                <a:ext uri="{FF2B5EF4-FFF2-40B4-BE49-F238E27FC236}">
                  <a16:creationId xmlns:a16="http://schemas.microsoft.com/office/drawing/2014/main" id="{DF09678C-0773-74EB-5CE0-B5F3F01F9EE2}"/>
                </a:ext>
              </a:extLst>
            </p:cNvPr>
            <p:cNvSpPr/>
            <p:nvPr/>
          </p:nvSpPr>
          <p:spPr>
            <a:xfrm>
              <a:off x="2843143" y="5389131"/>
              <a:ext cx="2201545" cy="0"/>
            </a:xfrm>
            <a:custGeom>
              <a:avLst/>
              <a:gdLst/>
              <a:ahLst/>
              <a:cxnLst/>
              <a:rect l="l" t="t" r="r" b="b"/>
              <a:pathLst>
                <a:path w="2201545">
                  <a:moveTo>
                    <a:pt x="0" y="0"/>
                  </a:moveTo>
                  <a:lnTo>
                    <a:pt x="2201417" y="0"/>
                  </a:lnTo>
                </a:path>
              </a:pathLst>
            </a:custGeom>
            <a:ln w="38099">
              <a:solidFill>
                <a:srgbClr val="EBA2A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3" name="object 12">
              <a:extLst>
                <a:ext uri="{FF2B5EF4-FFF2-40B4-BE49-F238E27FC236}">
                  <a16:creationId xmlns:a16="http://schemas.microsoft.com/office/drawing/2014/main" id="{A95A986F-0DA6-64BD-0490-1EFF7CDA9696}"/>
                </a:ext>
              </a:extLst>
            </p:cNvPr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2700268" y="5312931"/>
              <a:ext cx="152399" cy="152399"/>
            </a:xfrm>
            <a:prstGeom prst="rect">
              <a:avLst/>
            </a:prstGeom>
          </p:spPr>
        </p:pic>
        <p:pic>
          <p:nvPicPr>
            <p:cNvPr id="64" name="object 13">
              <a:extLst>
                <a:ext uri="{FF2B5EF4-FFF2-40B4-BE49-F238E27FC236}">
                  <a16:creationId xmlns:a16="http://schemas.microsoft.com/office/drawing/2014/main" id="{ADFCAD01-D476-9484-877F-5076AC6BF10D}"/>
                </a:ext>
              </a:extLst>
            </p:cNvPr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035036" y="5312931"/>
              <a:ext cx="152399" cy="152399"/>
            </a:xfrm>
            <a:prstGeom prst="rect">
              <a:avLst/>
            </a:prstGeom>
          </p:spPr>
        </p:pic>
      </p:grpSp>
      <p:sp>
        <p:nvSpPr>
          <p:cNvPr id="81" name="object 12">
            <a:extLst>
              <a:ext uri="{FF2B5EF4-FFF2-40B4-BE49-F238E27FC236}">
                <a16:creationId xmlns:a16="http://schemas.microsoft.com/office/drawing/2014/main" id="{128434B8-232E-B73E-AFC4-01615A04A212}"/>
              </a:ext>
            </a:extLst>
          </p:cNvPr>
          <p:cNvSpPr txBox="1"/>
          <p:nvPr/>
        </p:nvSpPr>
        <p:spPr>
          <a:xfrm>
            <a:off x="2858135" y="9750549"/>
            <a:ext cx="2056130" cy="19563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algn="ctr">
              <a:lnSpc>
                <a:spcPts val="1710"/>
              </a:lnSpc>
            </a:pPr>
            <a:r>
              <a:rPr sz="1100" b="1" spc="270" dirty="0">
                <a:latin typeface="Arial"/>
                <a:cs typeface="Arial"/>
                <a:hlinkClick r:id="rId15"/>
              </a:rPr>
              <a:t>srj</a:t>
            </a:r>
            <a:r>
              <a:rPr sz="1100" b="1" cap="small" spc="270" dirty="0">
                <a:latin typeface="Arial"/>
                <a:cs typeface="Arial"/>
                <a:hlinkClick r:id="rId15"/>
              </a:rPr>
              <a:t>o</a:t>
            </a:r>
            <a:r>
              <a:rPr sz="1100" b="1" spc="270" dirty="0">
                <a:latin typeface="Arial"/>
                <a:cs typeface="Arial"/>
                <a:hlinkClick r:id="rId15"/>
              </a:rPr>
              <a:t>hannes.</a:t>
            </a:r>
            <a:r>
              <a:rPr sz="1100" b="1" spc="-210" dirty="0">
                <a:latin typeface="Arial"/>
                <a:cs typeface="Arial"/>
                <a:hlinkClick r:id="rId15"/>
              </a:rPr>
              <a:t> </a:t>
            </a:r>
            <a:r>
              <a:rPr sz="1100" b="1" spc="135" dirty="0">
                <a:latin typeface="Arial"/>
                <a:cs typeface="Arial"/>
                <a:hlinkClick r:id="rId15"/>
              </a:rPr>
              <a:t>c</a:t>
            </a:r>
            <a:r>
              <a:rPr sz="1100" b="1" cap="small" spc="135" dirty="0">
                <a:latin typeface="Arial"/>
                <a:cs typeface="Arial"/>
                <a:hlinkClick r:id="rId15"/>
              </a:rPr>
              <a:t>o</a:t>
            </a:r>
            <a:r>
              <a:rPr sz="1100" b="1" spc="135" dirty="0">
                <a:latin typeface="Arial"/>
                <a:cs typeface="Arial"/>
                <a:hlinkClick r:id="rId15"/>
              </a:rPr>
              <a:t>m</a:t>
            </a:r>
            <a:endParaRPr sz="1100" dirty="0">
              <a:latin typeface="Arial"/>
              <a:cs typeface="Arial"/>
            </a:endParaRPr>
          </a:p>
        </p:txBody>
      </p:sp>
      <p:pic>
        <p:nvPicPr>
          <p:cNvPr id="7" name="Picture 6" descr="A collection of children's books&#10;&#10;AI-generated content may be incorrect.">
            <a:extLst>
              <a:ext uri="{FF2B5EF4-FFF2-40B4-BE49-F238E27FC236}">
                <a16:creationId xmlns:a16="http://schemas.microsoft.com/office/drawing/2014/main" id="{E22D45FE-4ED8-68F8-0A7D-6941711744AF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8082" y="3231075"/>
            <a:ext cx="2505819" cy="2968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6633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124</TotalTime>
  <Words>755</Words>
  <Application>Microsoft Macintosh PowerPoint</Application>
  <PresentationFormat>Custom</PresentationFormat>
  <Paragraphs>56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Calibri Light</vt:lpstr>
      <vt:lpstr>Arial</vt:lpstr>
      <vt:lpstr>Poppins</vt:lpstr>
      <vt:lpstr>Calibri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abc</dc:creator>
  <cp:lastModifiedBy>Shelli Wells</cp:lastModifiedBy>
  <cp:revision>3</cp:revision>
  <dcterms:created xsi:type="dcterms:W3CDTF">2025-09-30T21:56:44Z</dcterms:created>
  <dcterms:modified xsi:type="dcterms:W3CDTF">2025-11-02T20:59:29Z</dcterms:modified>
</cp:coreProperties>
</file>